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19"/>
  </p:notesMasterIdLst>
  <p:handoutMasterIdLst>
    <p:handoutMasterId r:id="rId20"/>
  </p:handoutMasterIdLst>
  <p:sldIdLst>
    <p:sldId id="256" r:id="rId5"/>
    <p:sldId id="305" r:id="rId6"/>
    <p:sldId id="258" r:id="rId7"/>
    <p:sldId id="309" r:id="rId8"/>
    <p:sldId id="257" r:id="rId9"/>
    <p:sldId id="307" r:id="rId10"/>
    <p:sldId id="308" r:id="rId11"/>
    <p:sldId id="310" r:id="rId12"/>
    <p:sldId id="312" r:id="rId13"/>
    <p:sldId id="313" r:id="rId14"/>
    <p:sldId id="311" r:id="rId15"/>
    <p:sldId id="315" r:id="rId16"/>
    <p:sldId id="267" r:id="rId17"/>
    <p:sldId id="314" r:id="rId18"/>
  </p:sldIdLst>
  <p:sldSz cx="9144000" cy="5143500" type="screen16x9"/>
  <p:notesSz cx="6858000" cy="9144000"/>
  <p:embeddedFontLst>
    <p:embeddedFont>
      <p:font typeface="Albert Sans" panose="020B0604020202020204" charset="0"/>
      <p:regular r:id="rId21"/>
      <p:bold r:id="rId22"/>
      <p:italic r:id="rId23"/>
      <p:boldItalic r:id="rId24"/>
    </p:embeddedFont>
    <p:embeddedFont>
      <p:font typeface="Amasis MT Pro Medium" panose="020F0502020204030204" pitchFamily="18" charset="0"/>
      <p:regular r:id="rId25"/>
      <p:italic r:id="rId26"/>
    </p:embeddedFont>
    <p:embeddedFont>
      <p:font typeface="Encode Sans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E13DA-A5BC-4CBB-BED9-412C667B3CA3}" v="2590" dt="2024-12-20T13:51:58.243"/>
    <p1510:client id="{62FA367E-31D5-63CE-0784-AF26FD4E4AED}" v="24" dt="2024-12-20T11:50:00.008"/>
    <p1510:client id="{7BBCEBD1-729F-CEF3-A266-500E32AB6057}" v="16" dt="2024-12-20T14:21:02.283"/>
    <p1510:client id="{C900050E-7D24-B84B-845F-195446F694E6}" v="804" dt="2024-12-20T11:39:38.014"/>
    <p1510:client id="{D2599A6E-A4FC-2DAE-1E27-6D9E55EE4C61}" v="177" dt="2024-12-20T13:19:01.054"/>
    <p1510:client id="{EB4285E6-F07A-43CB-D216-03FE33678DD2}" v="130" dt="2024-12-20T13:20:52.040"/>
    <p1510:client id="{FA48E2B4-1FC8-AAE9-974C-CBB6741B0BF1}" v="6" dt="2024-12-20T10:12:31.365"/>
  </p1510:revLst>
</p1510:revInfo>
</file>

<file path=ppt/tableStyles.xml><?xml version="1.0" encoding="utf-8"?>
<a:tblStyleLst xmlns:a="http://schemas.openxmlformats.org/drawingml/2006/main" def="{8C8A06FD-E803-483A-84D0-8FD18907EF69}">
  <a:tblStyle styleId="{8C8A06FD-E803-483A-84D0-8FD18907EF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6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FD24910-A06F-02A1-FADB-AD99580B37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EDA896-15C1-3FBB-0470-973E2EF99F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96560-19E0-4D96-A349-C4E2C25A0A58}" type="datetimeFigureOut">
              <a:rPr lang="fr-FR" smtClean="0"/>
              <a:t>20/12/2024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7861DD-C4E8-7DB3-8413-A3B0B9ADD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B1CAE9-4932-4893-4265-EA05A49348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7EE25-9A2A-4548-89FE-F9F9B19F19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2473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>
          <a:extLst>
            <a:ext uri="{FF2B5EF4-FFF2-40B4-BE49-F238E27FC236}">
              <a16:creationId xmlns:a16="http://schemas.microsoft.com/office/drawing/2014/main" id="{29B8D66B-6FB8-255F-4196-ECC3E016B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d431007ba2_0_208:notes">
            <a:extLst>
              <a:ext uri="{FF2B5EF4-FFF2-40B4-BE49-F238E27FC236}">
                <a16:creationId xmlns:a16="http://schemas.microsoft.com/office/drawing/2014/main" id="{753E4137-CE75-EA21-AAC8-CD2177D7CC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d431007ba2_0_208:notes">
            <a:extLst>
              <a:ext uri="{FF2B5EF4-FFF2-40B4-BE49-F238E27FC236}">
                <a16:creationId xmlns:a16="http://schemas.microsoft.com/office/drawing/2014/main" id="{7B2545F5-F0C4-9D03-5E8F-74FD7B060C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656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>
          <a:extLst>
            <a:ext uri="{FF2B5EF4-FFF2-40B4-BE49-F238E27FC236}">
              <a16:creationId xmlns:a16="http://schemas.microsoft.com/office/drawing/2014/main" id="{310E11DF-E7CE-8381-E617-67D7681D1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1a21de5bf79_0_746:notes">
            <a:extLst>
              <a:ext uri="{FF2B5EF4-FFF2-40B4-BE49-F238E27FC236}">
                <a16:creationId xmlns:a16="http://schemas.microsoft.com/office/drawing/2014/main" id="{7B73DCD2-5276-E6A3-8D01-1042E8369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1a21de5bf79_0_746:notes">
            <a:extLst>
              <a:ext uri="{FF2B5EF4-FFF2-40B4-BE49-F238E27FC236}">
                <a16:creationId xmlns:a16="http://schemas.microsoft.com/office/drawing/2014/main" id="{F812562E-437F-01B7-610B-FE7546EB41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395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>
          <a:extLst>
            <a:ext uri="{FF2B5EF4-FFF2-40B4-BE49-F238E27FC236}">
              <a16:creationId xmlns:a16="http://schemas.microsoft.com/office/drawing/2014/main" id="{24E3C261-F304-B7BE-36BF-5D22F9C3E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a21de5bf79_0_28:notes">
            <a:extLst>
              <a:ext uri="{FF2B5EF4-FFF2-40B4-BE49-F238E27FC236}">
                <a16:creationId xmlns:a16="http://schemas.microsoft.com/office/drawing/2014/main" id="{628C72B1-B96E-17F2-982F-3923987FD8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a21de5bf79_0_28:notes">
            <a:extLst>
              <a:ext uri="{FF2B5EF4-FFF2-40B4-BE49-F238E27FC236}">
                <a16:creationId xmlns:a16="http://schemas.microsoft.com/office/drawing/2014/main" id="{B363376D-B68F-AAE0-1256-BC3CFE697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11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>
          <a:extLst>
            <a:ext uri="{FF2B5EF4-FFF2-40B4-BE49-F238E27FC236}">
              <a16:creationId xmlns:a16="http://schemas.microsoft.com/office/drawing/2014/main" id="{263DA39E-8D1F-116A-F80F-60CE3DC59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a21de5bf79_0_724:notes">
            <a:extLst>
              <a:ext uri="{FF2B5EF4-FFF2-40B4-BE49-F238E27FC236}">
                <a16:creationId xmlns:a16="http://schemas.microsoft.com/office/drawing/2014/main" id="{074C3362-4080-E74B-3685-2F11F7072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a21de5bf79_0_724:notes">
            <a:extLst>
              <a:ext uri="{FF2B5EF4-FFF2-40B4-BE49-F238E27FC236}">
                <a16:creationId xmlns:a16="http://schemas.microsoft.com/office/drawing/2014/main" id="{06033094-F3F0-0AE9-34BE-948B2BC06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007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a21de5bf7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a21de5bf7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000" y="1451125"/>
            <a:ext cx="5284500" cy="184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000" y="3441325"/>
            <a:ext cx="4017300" cy="365700"/>
          </a:xfrm>
          <a:prstGeom prst="rect">
            <a:avLst/>
          </a:prstGeom>
          <a:ln w="1905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583579" y="4737928"/>
            <a:ext cx="1058744" cy="914302"/>
            <a:chOff x="600075" y="2651675"/>
            <a:chExt cx="2454775" cy="2119875"/>
          </a:xfrm>
        </p:grpSpPr>
        <p:sp>
          <p:nvSpPr>
            <p:cNvPr id="13" name="Google Shape;13;p2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Google Shape;29;p2"/>
          <p:cNvCxnSpPr/>
          <p:nvPr/>
        </p:nvCxnSpPr>
        <p:spPr>
          <a:xfrm>
            <a:off x="1357588" y="432228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>
            <a:off x="-2013862" y="102843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2"/>
          <p:cNvSpPr/>
          <p:nvPr/>
        </p:nvSpPr>
        <p:spPr>
          <a:xfrm>
            <a:off x="8072825" y="197425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696750" y="4599425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50950" y="9400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"/>
          <p:cNvSpPr/>
          <p:nvPr/>
        </p:nvSpPr>
        <p:spPr>
          <a:xfrm>
            <a:off x="2156900" y="20277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3305350" y="436913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7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27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5" name="Google Shape;1125;p27"/>
          <p:cNvCxnSpPr/>
          <p:nvPr/>
        </p:nvCxnSpPr>
        <p:spPr>
          <a:xfrm>
            <a:off x="5917850" y="-11007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6" name="Google Shape;1126;p27"/>
          <p:cNvCxnSpPr/>
          <p:nvPr/>
        </p:nvCxnSpPr>
        <p:spPr>
          <a:xfrm>
            <a:off x="6962700" y="-4348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7" name="Google Shape;1127;p27"/>
          <p:cNvSpPr/>
          <p:nvPr/>
        </p:nvSpPr>
        <p:spPr>
          <a:xfrm rot="5400000">
            <a:off x="4538425" y="4316525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27"/>
          <p:cNvSpPr/>
          <p:nvPr/>
        </p:nvSpPr>
        <p:spPr>
          <a:xfrm>
            <a:off x="8471350" y="2757438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7"/>
          <p:cNvSpPr/>
          <p:nvPr/>
        </p:nvSpPr>
        <p:spPr>
          <a:xfrm>
            <a:off x="8831688" y="3586950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0" name="Google Shape;1130;p27"/>
          <p:cNvGrpSpPr/>
          <p:nvPr/>
        </p:nvGrpSpPr>
        <p:grpSpPr>
          <a:xfrm>
            <a:off x="4208542" y="-440197"/>
            <a:ext cx="1058744" cy="914302"/>
            <a:chOff x="600075" y="2651675"/>
            <a:chExt cx="2454775" cy="2119875"/>
          </a:xfrm>
        </p:grpSpPr>
        <p:sp>
          <p:nvSpPr>
            <p:cNvPr id="1131" name="Google Shape;1131;p27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27"/>
          <p:cNvSpPr/>
          <p:nvPr/>
        </p:nvSpPr>
        <p:spPr>
          <a:xfrm>
            <a:off x="8831688" y="23260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27"/>
          <p:cNvSpPr/>
          <p:nvPr/>
        </p:nvSpPr>
        <p:spPr>
          <a:xfrm>
            <a:off x="129050" y="148417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7"/>
          <p:cNvSpPr/>
          <p:nvPr/>
        </p:nvSpPr>
        <p:spPr>
          <a:xfrm>
            <a:off x="166263" y="21208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0" name="Google Shape;1150;p27"/>
          <p:cNvCxnSpPr/>
          <p:nvPr/>
        </p:nvCxnSpPr>
        <p:spPr>
          <a:xfrm>
            <a:off x="-556087" y="268308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1" name="Google Shape;1151;p27"/>
          <p:cNvGrpSpPr/>
          <p:nvPr/>
        </p:nvGrpSpPr>
        <p:grpSpPr>
          <a:xfrm>
            <a:off x="7978129" y="4649287"/>
            <a:ext cx="1058744" cy="914302"/>
            <a:chOff x="600075" y="2651675"/>
            <a:chExt cx="2454775" cy="2119875"/>
          </a:xfrm>
        </p:grpSpPr>
        <p:sp>
          <p:nvSpPr>
            <p:cNvPr id="1152" name="Google Shape;1152;p27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7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7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7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7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7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8" name="Google Shape;116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8"/>
          <p:cNvSpPr/>
          <p:nvPr/>
        </p:nvSpPr>
        <p:spPr>
          <a:xfrm rot="10800000" flipH="1">
            <a:off x="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28"/>
          <p:cNvSpPr/>
          <p:nvPr/>
        </p:nvSpPr>
        <p:spPr>
          <a:xfrm rot="-5400000">
            <a:off x="693510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2" name="Google Shape;1172;p28"/>
          <p:cNvCxnSpPr/>
          <p:nvPr/>
        </p:nvCxnSpPr>
        <p:spPr>
          <a:xfrm flipH="1">
            <a:off x="1291713" y="-10796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28"/>
          <p:cNvCxnSpPr/>
          <p:nvPr/>
        </p:nvCxnSpPr>
        <p:spPr>
          <a:xfrm flipH="1">
            <a:off x="1881863" y="-4137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28"/>
          <p:cNvSpPr/>
          <p:nvPr/>
        </p:nvSpPr>
        <p:spPr>
          <a:xfrm rot="-5400000" flipH="1">
            <a:off x="4206300" y="-92660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28"/>
          <p:cNvSpPr/>
          <p:nvPr/>
        </p:nvSpPr>
        <p:spPr>
          <a:xfrm flipH="1">
            <a:off x="367413" y="2757438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28"/>
          <p:cNvSpPr/>
          <p:nvPr/>
        </p:nvSpPr>
        <p:spPr>
          <a:xfrm flipH="1">
            <a:off x="81475" y="3586950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28"/>
          <p:cNvSpPr/>
          <p:nvPr/>
        </p:nvSpPr>
        <p:spPr>
          <a:xfrm flipH="1">
            <a:off x="81494" y="23260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8"/>
          <p:cNvSpPr/>
          <p:nvPr/>
        </p:nvSpPr>
        <p:spPr>
          <a:xfrm flipH="1">
            <a:off x="8709713" y="148417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8"/>
          <p:cNvSpPr/>
          <p:nvPr/>
        </p:nvSpPr>
        <p:spPr>
          <a:xfrm flipH="1">
            <a:off x="8746919" y="21208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0" name="Google Shape;1180;p28"/>
          <p:cNvCxnSpPr/>
          <p:nvPr/>
        </p:nvCxnSpPr>
        <p:spPr>
          <a:xfrm flipH="1">
            <a:off x="8086025" y="123993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1" name="Google Shape;1181;p28"/>
          <p:cNvGrpSpPr/>
          <p:nvPr/>
        </p:nvGrpSpPr>
        <p:grpSpPr>
          <a:xfrm flipH="1">
            <a:off x="81489" y="4649287"/>
            <a:ext cx="1058744" cy="914302"/>
            <a:chOff x="600075" y="2651675"/>
            <a:chExt cx="2454775" cy="2119875"/>
          </a:xfrm>
        </p:grpSpPr>
        <p:sp>
          <p:nvSpPr>
            <p:cNvPr id="1182" name="Google Shape;1182;p28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8" name="Google Shape;119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0737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90" name="Google Shape;90;p4"/>
          <p:cNvSpPr/>
          <p:nvPr/>
        </p:nvSpPr>
        <p:spPr>
          <a:xfrm flipH="1">
            <a:off x="742980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4"/>
          <p:cNvCxnSpPr/>
          <p:nvPr/>
        </p:nvCxnSpPr>
        <p:spPr>
          <a:xfrm flipH="1">
            <a:off x="8276672" y="1978853"/>
            <a:ext cx="1941300" cy="192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4"/>
          <p:cNvSpPr/>
          <p:nvPr/>
        </p:nvSpPr>
        <p:spPr>
          <a:xfrm>
            <a:off x="8656400" y="2840150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656400" y="221190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4"/>
          <p:cNvCxnSpPr/>
          <p:nvPr/>
        </p:nvCxnSpPr>
        <p:spPr>
          <a:xfrm>
            <a:off x="-1807594" y="-130925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4"/>
          <p:cNvCxnSpPr/>
          <p:nvPr/>
        </p:nvCxnSpPr>
        <p:spPr>
          <a:xfrm>
            <a:off x="-375044" y="-28577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4"/>
          <p:cNvSpPr/>
          <p:nvPr/>
        </p:nvSpPr>
        <p:spPr>
          <a:xfrm>
            <a:off x="157850" y="122935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-497922" y="2114599"/>
            <a:ext cx="1058744" cy="914302"/>
            <a:chOff x="600075" y="2651675"/>
            <a:chExt cx="2454775" cy="2119875"/>
          </a:xfrm>
        </p:grpSpPr>
        <p:sp>
          <p:nvSpPr>
            <p:cNvPr id="98" name="Google Shape;98;p4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>
            <a:off x="230875" y="36653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0075" y="4187952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4"/>
          <p:cNvGrpSpPr/>
          <p:nvPr/>
        </p:nvGrpSpPr>
        <p:grpSpPr>
          <a:xfrm>
            <a:off x="7901403" y="-465345"/>
            <a:ext cx="1058744" cy="914302"/>
            <a:chOff x="600075" y="2651675"/>
            <a:chExt cx="2454775" cy="2119875"/>
          </a:xfrm>
        </p:grpSpPr>
        <p:sp>
          <p:nvSpPr>
            <p:cNvPr id="117" name="Google Shape;117;p4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715075" y="17074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"/>
          <p:cNvSpPr txBox="1">
            <a:spLocks noGrp="1"/>
          </p:cNvSpPr>
          <p:nvPr>
            <p:ph type="title"/>
          </p:nvPr>
        </p:nvSpPr>
        <p:spPr>
          <a:xfrm>
            <a:off x="1607058" y="1631809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"/>
          </p:nvPr>
        </p:nvSpPr>
        <p:spPr>
          <a:xfrm>
            <a:off x="1607058" y="1846609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2"/>
          </p:nvPr>
        </p:nvSpPr>
        <p:spPr>
          <a:xfrm flipH="1">
            <a:off x="5639958" y="1631800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subTitle" idx="3"/>
          </p:nvPr>
        </p:nvSpPr>
        <p:spPr>
          <a:xfrm flipH="1">
            <a:off x="5639908" y="1846599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title" idx="4" hasCustomPrompt="1"/>
          </p:nvPr>
        </p:nvSpPr>
        <p:spPr>
          <a:xfrm>
            <a:off x="773142" y="16340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800493" y="16340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title" idx="7"/>
          </p:nvPr>
        </p:nvSpPr>
        <p:spPr>
          <a:xfrm>
            <a:off x="1607058" y="3088690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subTitle" idx="8"/>
          </p:nvPr>
        </p:nvSpPr>
        <p:spPr>
          <a:xfrm>
            <a:off x="1607058" y="3304724"/>
            <a:ext cx="273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9"/>
          </p:nvPr>
        </p:nvSpPr>
        <p:spPr>
          <a:xfrm flipH="1">
            <a:off x="5639958" y="3088690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13"/>
          </p:nvPr>
        </p:nvSpPr>
        <p:spPr>
          <a:xfrm flipH="1">
            <a:off x="5639908" y="3304725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14" hasCustomPrompt="1"/>
          </p:nvPr>
        </p:nvSpPr>
        <p:spPr>
          <a:xfrm>
            <a:off x="773142" y="30915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5" name="Google Shape;465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800493" y="30915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466" name="Google Shape;466;p13"/>
          <p:cNvCxnSpPr/>
          <p:nvPr/>
        </p:nvCxnSpPr>
        <p:spPr>
          <a:xfrm>
            <a:off x="-1401850" y="-14091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13"/>
          <p:cNvCxnSpPr/>
          <p:nvPr/>
        </p:nvCxnSpPr>
        <p:spPr>
          <a:xfrm>
            <a:off x="296900" y="-24217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13"/>
          <p:cNvCxnSpPr/>
          <p:nvPr/>
        </p:nvCxnSpPr>
        <p:spPr>
          <a:xfrm>
            <a:off x="7892750" y="44950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13"/>
          <p:cNvCxnSpPr/>
          <p:nvPr/>
        </p:nvCxnSpPr>
        <p:spPr>
          <a:xfrm>
            <a:off x="8580275" y="45886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13"/>
          <p:cNvSpPr/>
          <p:nvPr/>
        </p:nvSpPr>
        <p:spPr>
          <a:xfrm>
            <a:off x="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3"/>
          <p:cNvSpPr/>
          <p:nvPr/>
        </p:nvSpPr>
        <p:spPr>
          <a:xfrm>
            <a:off x="1728450" y="467900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3"/>
          <p:cNvSpPr/>
          <p:nvPr/>
        </p:nvSpPr>
        <p:spPr>
          <a:xfrm>
            <a:off x="8627700" y="399050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3" name="Google Shape;4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74625" y="228615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13"/>
          <p:cNvGrpSpPr/>
          <p:nvPr/>
        </p:nvGrpSpPr>
        <p:grpSpPr>
          <a:xfrm>
            <a:off x="4042628" y="4618628"/>
            <a:ext cx="1058744" cy="914302"/>
            <a:chOff x="600075" y="2651675"/>
            <a:chExt cx="2454775" cy="2119875"/>
          </a:xfrm>
        </p:grpSpPr>
        <p:sp>
          <p:nvSpPr>
            <p:cNvPr id="475" name="Google Shape;475;p13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6"/>
          <p:cNvSpPr txBox="1">
            <a:spLocks noGrp="1"/>
          </p:cNvSpPr>
          <p:nvPr>
            <p:ph type="title"/>
          </p:nvPr>
        </p:nvSpPr>
        <p:spPr>
          <a:xfrm>
            <a:off x="1116967" y="1836851"/>
            <a:ext cx="29148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6"/>
          <p:cNvSpPr txBox="1">
            <a:spLocks noGrp="1"/>
          </p:cNvSpPr>
          <p:nvPr>
            <p:ph type="subTitle" idx="1"/>
          </p:nvPr>
        </p:nvSpPr>
        <p:spPr>
          <a:xfrm>
            <a:off x="1117456" y="2300749"/>
            <a:ext cx="2913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6" name="Google Shape;596;p16"/>
          <p:cNvCxnSpPr/>
          <p:nvPr/>
        </p:nvCxnSpPr>
        <p:spPr>
          <a:xfrm>
            <a:off x="6066775" y="-138197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16"/>
          <p:cNvCxnSpPr/>
          <p:nvPr/>
        </p:nvCxnSpPr>
        <p:spPr>
          <a:xfrm>
            <a:off x="6733850" y="-38867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16"/>
          <p:cNvCxnSpPr/>
          <p:nvPr/>
        </p:nvCxnSpPr>
        <p:spPr>
          <a:xfrm>
            <a:off x="506875" y="367717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16"/>
          <p:cNvCxnSpPr/>
          <p:nvPr/>
        </p:nvCxnSpPr>
        <p:spPr>
          <a:xfrm>
            <a:off x="-152400" y="335787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16"/>
          <p:cNvSpPr/>
          <p:nvPr/>
        </p:nvSpPr>
        <p:spPr>
          <a:xfrm>
            <a:off x="-346425" y="100404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>
            <a:off x="232563" y="182991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16"/>
          <p:cNvGrpSpPr/>
          <p:nvPr/>
        </p:nvGrpSpPr>
        <p:grpSpPr>
          <a:xfrm>
            <a:off x="1016054" y="-426128"/>
            <a:ext cx="1058744" cy="914302"/>
            <a:chOff x="600075" y="2651675"/>
            <a:chExt cx="2454775" cy="2119875"/>
          </a:xfrm>
        </p:grpSpPr>
        <p:sp>
          <p:nvSpPr>
            <p:cNvPr id="603" name="Google Shape;603;p16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9" name="Google Shape;61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9538" y="-28346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6"/>
          <p:cNvSpPr/>
          <p:nvPr/>
        </p:nvSpPr>
        <p:spPr>
          <a:xfrm>
            <a:off x="260200" y="2958479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>
            <a:off x="8645450" y="3401191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Google Shape;622;p16"/>
          <p:cNvGrpSpPr/>
          <p:nvPr/>
        </p:nvGrpSpPr>
        <p:grpSpPr>
          <a:xfrm>
            <a:off x="8586698" y="4068640"/>
            <a:ext cx="1058744" cy="914302"/>
            <a:chOff x="600075" y="2651675"/>
            <a:chExt cx="2454775" cy="2119875"/>
          </a:xfrm>
        </p:grpSpPr>
        <p:sp>
          <p:nvSpPr>
            <p:cNvPr id="623" name="Google Shape;623;p16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16"/>
          <p:cNvSpPr/>
          <p:nvPr/>
        </p:nvSpPr>
        <p:spPr>
          <a:xfrm>
            <a:off x="8682663" y="156507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_2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0"/>
          <p:cNvSpPr txBox="1">
            <a:spLocks noGrp="1"/>
          </p:cNvSpPr>
          <p:nvPr>
            <p:ph type="title"/>
          </p:nvPr>
        </p:nvSpPr>
        <p:spPr>
          <a:xfrm>
            <a:off x="3147771" y="2976370"/>
            <a:ext cx="387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0"/>
          <p:cNvSpPr txBox="1">
            <a:spLocks noGrp="1"/>
          </p:cNvSpPr>
          <p:nvPr>
            <p:ph type="title" idx="2"/>
          </p:nvPr>
        </p:nvSpPr>
        <p:spPr>
          <a:xfrm>
            <a:off x="3148071" y="1470638"/>
            <a:ext cx="387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20"/>
          <p:cNvSpPr txBox="1">
            <a:spLocks noGrp="1"/>
          </p:cNvSpPr>
          <p:nvPr>
            <p:ph type="subTitle" idx="1"/>
          </p:nvPr>
        </p:nvSpPr>
        <p:spPr>
          <a:xfrm>
            <a:off x="3148071" y="1687262"/>
            <a:ext cx="38775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3" name="Google Shape;793;p20"/>
          <p:cNvSpPr txBox="1">
            <a:spLocks noGrp="1"/>
          </p:cNvSpPr>
          <p:nvPr>
            <p:ph type="subTitle" idx="3"/>
          </p:nvPr>
        </p:nvSpPr>
        <p:spPr>
          <a:xfrm>
            <a:off x="3147771" y="3192994"/>
            <a:ext cx="3878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4" name="Google Shape;794;p20"/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20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0"/>
          <p:cNvSpPr/>
          <p:nvPr/>
        </p:nvSpPr>
        <p:spPr>
          <a:xfrm rot="10800000" flipH="1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7" name="Google Shape;797;p20"/>
          <p:cNvCxnSpPr/>
          <p:nvPr/>
        </p:nvCxnSpPr>
        <p:spPr>
          <a:xfrm flipH="1">
            <a:off x="247550" y="-106795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20"/>
          <p:cNvCxnSpPr/>
          <p:nvPr/>
        </p:nvCxnSpPr>
        <p:spPr>
          <a:xfrm flipH="1">
            <a:off x="1215475" y="-746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20"/>
          <p:cNvCxnSpPr/>
          <p:nvPr/>
        </p:nvCxnSpPr>
        <p:spPr>
          <a:xfrm>
            <a:off x="8577750" y="10853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20"/>
          <p:cNvCxnSpPr/>
          <p:nvPr/>
        </p:nvCxnSpPr>
        <p:spPr>
          <a:xfrm>
            <a:off x="8734900" y="154252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1" name="Google Shape;801;p20"/>
          <p:cNvSpPr/>
          <p:nvPr/>
        </p:nvSpPr>
        <p:spPr>
          <a:xfrm>
            <a:off x="8807175" y="2842316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0"/>
          <p:cNvSpPr/>
          <p:nvPr/>
        </p:nvSpPr>
        <p:spPr>
          <a:xfrm>
            <a:off x="148375" y="3418891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0"/>
          <p:cNvSpPr/>
          <p:nvPr/>
        </p:nvSpPr>
        <p:spPr>
          <a:xfrm>
            <a:off x="8601975" y="2213441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0"/>
          <p:cNvSpPr/>
          <p:nvPr/>
        </p:nvSpPr>
        <p:spPr>
          <a:xfrm>
            <a:off x="8518375" y="31930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5" name="Google Shape;80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04925" y="230722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20"/>
          <p:cNvSpPr/>
          <p:nvPr/>
        </p:nvSpPr>
        <p:spPr>
          <a:xfrm>
            <a:off x="185588" y="431267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20"/>
          <p:cNvGrpSpPr/>
          <p:nvPr/>
        </p:nvGrpSpPr>
        <p:grpSpPr>
          <a:xfrm>
            <a:off x="4288342" y="4675615"/>
            <a:ext cx="1058744" cy="914302"/>
            <a:chOff x="600075" y="2651675"/>
            <a:chExt cx="2454775" cy="2119875"/>
          </a:xfrm>
        </p:grpSpPr>
        <p:sp>
          <p:nvSpPr>
            <p:cNvPr id="808" name="Google Shape;808;p20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1"/>
          <p:cNvSpPr txBox="1">
            <a:spLocks noGrp="1"/>
          </p:cNvSpPr>
          <p:nvPr>
            <p:ph type="subTitle" idx="1"/>
          </p:nvPr>
        </p:nvSpPr>
        <p:spPr>
          <a:xfrm>
            <a:off x="721879" y="2885150"/>
            <a:ext cx="2501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7" name="Google Shape;827;p21"/>
          <p:cNvSpPr txBox="1">
            <a:spLocks noGrp="1"/>
          </p:cNvSpPr>
          <p:nvPr>
            <p:ph type="subTitle" idx="2"/>
          </p:nvPr>
        </p:nvSpPr>
        <p:spPr>
          <a:xfrm>
            <a:off x="3321150" y="2885150"/>
            <a:ext cx="2501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8" name="Google Shape;828;p21"/>
          <p:cNvSpPr txBox="1">
            <a:spLocks noGrp="1"/>
          </p:cNvSpPr>
          <p:nvPr>
            <p:ph type="subTitle" idx="3"/>
          </p:nvPr>
        </p:nvSpPr>
        <p:spPr>
          <a:xfrm>
            <a:off x="5920421" y="2885150"/>
            <a:ext cx="2501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9" name="Google Shape;829;p21"/>
          <p:cNvSpPr txBox="1">
            <a:spLocks noGrp="1"/>
          </p:cNvSpPr>
          <p:nvPr>
            <p:ph type="title" idx="4"/>
          </p:nvPr>
        </p:nvSpPr>
        <p:spPr>
          <a:xfrm>
            <a:off x="719929" y="266569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1"/>
          <p:cNvSpPr txBox="1">
            <a:spLocks noGrp="1"/>
          </p:cNvSpPr>
          <p:nvPr>
            <p:ph type="title" idx="5"/>
          </p:nvPr>
        </p:nvSpPr>
        <p:spPr>
          <a:xfrm>
            <a:off x="3319200" y="266569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21"/>
          <p:cNvSpPr txBox="1">
            <a:spLocks noGrp="1"/>
          </p:cNvSpPr>
          <p:nvPr>
            <p:ph type="title" idx="6"/>
          </p:nvPr>
        </p:nvSpPr>
        <p:spPr>
          <a:xfrm>
            <a:off x="5918471" y="266569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1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1"/>
          <p:cNvSpPr/>
          <p:nvPr/>
        </p:nvSpPr>
        <p:spPr>
          <a:xfrm rot="10800000" flipH="1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4" name="Google Shape;834;p21"/>
          <p:cNvCxnSpPr/>
          <p:nvPr/>
        </p:nvCxnSpPr>
        <p:spPr>
          <a:xfrm flipH="1">
            <a:off x="392100" y="-11841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21"/>
          <p:cNvCxnSpPr/>
          <p:nvPr/>
        </p:nvCxnSpPr>
        <p:spPr>
          <a:xfrm flipH="1">
            <a:off x="1360025" y="-1908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21"/>
          <p:cNvCxnSpPr/>
          <p:nvPr/>
        </p:nvCxnSpPr>
        <p:spPr>
          <a:xfrm>
            <a:off x="7268850" y="-2503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21"/>
          <p:cNvCxnSpPr/>
          <p:nvPr/>
        </p:nvCxnSpPr>
        <p:spPr>
          <a:xfrm>
            <a:off x="6609575" y="-5696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8" name="Google Shape;83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649225" y="5550411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1"/>
          <p:cNvSpPr/>
          <p:nvPr/>
        </p:nvSpPr>
        <p:spPr>
          <a:xfrm>
            <a:off x="8807175" y="271869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1"/>
          <p:cNvSpPr/>
          <p:nvPr/>
        </p:nvSpPr>
        <p:spPr>
          <a:xfrm rot="10800000" flipH="1">
            <a:off x="8638025" y="1586366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1"/>
          <p:cNvSpPr/>
          <p:nvPr/>
        </p:nvSpPr>
        <p:spPr>
          <a:xfrm rot="10800000" flipH="1">
            <a:off x="8712425" y="2304841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1"/>
          <p:cNvSpPr/>
          <p:nvPr/>
        </p:nvSpPr>
        <p:spPr>
          <a:xfrm>
            <a:off x="148050" y="2431941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1"/>
          <p:cNvSpPr/>
          <p:nvPr/>
        </p:nvSpPr>
        <p:spPr>
          <a:xfrm>
            <a:off x="222450" y="1787866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21"/>
          <p:cNvGrpSpPr/>
          <p:nvPr/>
        </p:nvGrpSpPr>
        <p:grpSpPr>
          <a:xfrm>
            <a:off x="7372042" y="4675615"/>
            <a:ext cx="1058744" cy="914302"/>
            <a:chOff x="600075" y="2651675"/>
            <a:chExt cx="2454775" cy="2119875"/>
          </a:xfrm>
        </p:grpSpPr>
        <p:sp>
          <p:nvSpPr>
            <p:cNvPr id="845" name="Google Shape;845;p21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1"/>
          <p:cNvGrpSpPr/>
          <p:nvPr/>
        </p:nvGrpSpPr>
        <p:grpSpPr>
          <a:xfrm>
            <a:off x="4042628" y="-504353"/>
            <a:ext cx="1058744" cy="914302"/>
            <a:chOff x="600075" y="2651675"/>
            <a:chExt cx="2454775" cy="2119875"/>
          </a:xfrm>
        </p:grpSpPr>
        <p:sp>
          <p:nvSpPr>
            <p:cNvPr id="862" name="Google Shape;862;p21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21"/>
          <p:cNvSpPr/>
          <p:nvPr/>
        </p:nvSpPr>
        <p:spPr>
          <a:xfrm>
            <a:off x="8938825" y="37233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21"/>
          <p:cNvSpPr/>
          <p:nvPr/>
        </p:nvSpPr>
        <p:spPr>
          <a:xfrm>
            <a:off x="282550" y="343007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2"/>
          <p:cNvSpPr txBox="1">
            <a:spLocks noGrp="1"/>
          </p:cNvSpPr>
          <p:nvPr>
            <p:ph type="title"/>
          </p:nvPr>
        </p:nvSpPr>
        <p:spPr>
          <a:xfrm>
            <a:off x="2321918" y="1552275"/>
            <a:ext cx="2073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2" name="Google Shape;882;p22"/>
          <p:cNvSpPr txBox="1">
            <a:spLocks noGrp="1"/>
          </p:cNvSpPr>
          <p:nvPr>
            <p:ph type="subTitle" idx="1"/>
          </p:nvPr>
        </p:nvSpPr>
        <p:spPr>
          <a:xfrm>
            <a:off x="2321918" y="1763694"/>
            <a:ext cx="207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22"/>
          <p:cNvSpPr txBox="1">
            <a:spLocks noGrp="1"/>
          </p:cNvSpPr>
          <p:nvPr>
            <p:ph type="title" idx="2"/>
          </p:nvPr>
        </p:nvSpPr>
        <p:spPr>
          <a:xfrm>
            <a:off x="5670716" y="1552275"/>
            <a:ext cx="2073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4" name="Google Shape;884;p22"/>
          <p:cNvSpPr txBox="1">
            <a:spLocks noGrp="1"/>
          </p:cNvSpPr>
          <p:nvPr>
            <p:ph type="subTitle" idx="3"/>
          </p:nvPr>
        </p:nvSpPr>
        <p:spPr>
          <a:xfrm>
            <a:off x="5670716" y="1763694"/>
            <a:ext cx="207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2"/>
          <p:cNvSpPr txBox="1">
            <a:spLocks noGrp="1"/>
          </p:cNvSpPr>
          <p:nvPr>
            <p:ph type="title" idx="4"/>
          </p:nvPr>
        </p:nvSpPr>
        <p:spPr>
          <a:xfrm>
            <a:off x="2321918" y="3077521"/>
            <a:ext cx="2070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6" name="Google Shape;886;p22"/>
          <p:cNvSpPr txBox="1">
            <a:spLocks noGrp="1"/>
          </p:cNvSpPr>
          <p:nvPr>
            <p:ph type="subTitle" idx="5"/>
          </p:nvPr>
        </p:nvSpPr>
        <p:spPr>
          <a:xfrm>
            <a:off x="2321918" y="3288940"/>
            <a:ext cx="207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2"/>
          <p:cNvSpPr txBox="1">
            <a:spLocks noGrp="1"/>
          </p:cNvSpPr>
          <p:nvPr>
            <p:ph type="title" idx="6"/>
          </p:nvPr>
        </p:nvSpPr>
        <p:spPr>
          <a:xfrm>
            <a:off x="5670716" y="3077521"/>
            <a:ext cx="2073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8" name="Google Shape;888;p22"/>
          <p:cNvSpPr txBox="1">
            <a:spLocks noGrp="1"/>
          </p:cNvSpPr>
          <p:nvPr>
            <p:ph type="subTitle" idx="7"/>
          </p:nvPr>
        </p:nvSpPr>
        <p:spPr>
          <a:xfrm>
            <a:off x="5670716" y="3288940"/>
            <a:ext cx="207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2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2"/>
          <p:cNvSpPr/>
          <p:nvPr/>
        </p:nvSpPr>
        <p:spPr>
          <a:xfrm rot="-5400000">
            <a:off x="7790091" y="379214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2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2" name="Google Shape;892;p22"/>
          <p:cNvCxnSpPr/>
          <p:nvPr/>
        </p:nvCxnSpPr>
        <p:spPr>
          <a:xfrm flipH="1">
            <a:off x="5123975" y="46304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3" name="Google Shape;893;p22"/>
          <p:cNvCxnSpPr/>
          <p:nvPr/>
        </p:nvCxnSpPr>
        <p:spPr>
          <a:xfrm flipH="1">
            <a:off x="7418250" y="431112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4" name="Google Shape;894;p22"/>
          <p:cNvCxnSpPr/>
          <p:nvPr/>
        </p:nvCxnSpPr>
        <p:spPr>
          <a:xfrm flipH="1">
            <a:off x="-604925" y="-111957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" name="Google Shape;895;p22"/>
          <p:cNvCxnSpPr/>
          <p:nvPr/>
        </p:nvCxnSpPr>
        <p:spPr>
          <a:xfrm flipH="1">
            <a:off x="363000" y="-12627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6" name="Google Shape;896;p22"/>
          <p:cNvSpPr/>
          <p:nvPr/>
        </p:nvSpPr>
        <p:spPr>
          <a:xfrm>
            <a:off x="8732200" y="-9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22"/>
          <p:cNvGrpSpPr/>
          <p:nvPr/>
        </p:nvGrpSpPr>
        <p:grpSpPr>
          <a:xfrm>
            <a:off x="-512258" y="1416215"/>
            <a:ext cx="1058744" cy="914302"/>
            <a:chOff x="600075" y="2651675"/>
            <a:chExt cx="2454775" cy="2119875"/>
          </a:xfrm>
        </p:grpSpPr>
        <p:sp>
          <p:nvSpPr>
            <p:cNvPr id="898" name="Google Shape;898;p22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22"/>
          <p:cNvSpPr/>
          <p:nvPr/>
        </p:nvSpPr>
        <p:spPr>
          <a:xfrm>
            <a:off x="8561825" y="2057766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22"/>
          <p:cNvSpPr/>
          <p:nvPr/>
        </p:nvSpPr>
        <p:spPr>
          <a:xfrm>
            <a:off x="8636250" y="28728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6" name="Google Shape;9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9544" y="4797661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22"/>
          <p:cNvSpPr/>
          <p:nvPr/>
        </p:nvSpPr>
        <p:spPr>
          <a:xfrm>
            <a:off x="232563" y="2872866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22"/>
          <p:cNvSpPr/>
          <p:nvPr/>
        </p:nvSpPr>
        <p:spPr>
          <a:xfrm>
            <a:off x="232588" y="3532263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3"/>
          <p:cNvSpPr txBox="1">
            <a:spLocks noGrp="1"/>
          </p:cNvSpPr>
          <p:nvPr>
            <p:ph type="title"/>
          </p:nvPr>
        </p:nvSpPr>
        <p:spPr>
          <a:xfrm>
            <a:off x="2259472" y="117805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1" name="Google Shape;921;p23"/>
          <p:cNvSpPr txBox="1">
            <a:spLocks noGrp="1"/>
          </p:cNvSpPr>
          <p:nvPr>
            <p:ph type="subTitle" idx="1"/>
          </p:nvPr>
        </p:nvSpPr>
        <p:spPr>
          <a:xfrm>
            <a:off x="2259472" y="138709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23"/>
          <p:cNvSpPr txBox="1">
            <a:spLocks noGrp="1"/>
          </p:cNvSpPr>
          <p:nvPr>
            <p:ph type="title" idx="2"/>
          </p:nvPr>
        </p:nvSpPr>
        <p:spPr>
          <a:xfrm>
            <a:off x="5811147" y="117805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3" name="Google Shape;923;p23"/>
          <p:cNvSpPr txBox="1">
            <a:spLocks noGrp="1"/>
          </p:cNvSpPr>
          <p:nvPr>
            <p:ph type="subTitle" idx="3"/>
          </p:nvPr>
        </p:nvSpPr>
        <p:spPr>
          <a:xfrm>
            <a:off x="5811147" y="138709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3"/>
          <p:cNvSpPr txBox="1">
            <a:spLocks noGrp="1"/>
          </p:cNvSpPr>
          <p:nvPr>
            <p:ph type="title" idx="4"/>
          </p:nvPr>
        </p:nvSpPr>
        <p:spPr>
          <a:xfrm>
            <a:off x="2259472" y="23503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5" name="Google Shape;925;p23"/>
          <p:cNvSpPr txBox="1">
            <a:spLocks noGrp="1"/>
          </p:cNvSpPr>
          <p:nvPr>
            <p:ph type="subTitle" idx="5"/>
          </p:nvPr>
        </p:nvSpPr>
        <p:spPr>
          <a:xfrm>
            <a:off x="2259472" y="255942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23"/>
          <p:cNvSpPr txBox="1">
            <a:spLocks noGrp="1"/>
          </p:cNvSpPr>
          <p:nvPr>
            <p:ph type="title" idx="6"/>
          </p:nvPr>
        </p:nvSpPr>
        <p:spPr>
          <a:xfrm>
            <a:off x="5811147" y="23503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7" name="Google Shape;927;p23"/>
          <p:cNvSpPr txBox="1">
            <a:spLocks noGrp="1"/>
          </p:cNvSpPr>
          <p:nvPr>
            <p:ph type="subTitle" idx="7"/>
          </p:nvPr>
        </p:nvSpPr>
        <p:spPr>
          <a:xfrm>
            <a:off x="5811147" y="255942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23"/>
          <p:cNvSpPr txBox="1">
            <a:spLocks noGrp="1"/>
          </p:cNvSpPr>
          <p:nvPr>
            <p:ph type="title" idx="8"/>
          </p:nvPr>
        </p:nvSpPr>
        <p:spPr>
          <a:xfrm>
            <a:off x="5811147" y="3529961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9" name="Google Shape;929;p23"/>
          <p:cNvSpPr txBox="1">
            <a:spLocks noGrp="1"/>
          </p:cNvSpPr>
          <p:nvPr>
            <p:ph type="subTitle" idx="9"/>
          </p:nvPr>
        </p:nvSpPr>
        <p:spPr>
          <a:xfrm>
            <a:off x="5811147" y="3738999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23"/>
          <p:cNvSpPr txBox="1">
            <a:spLocks noGrp="1"/>
          </p:cNvSpPr>
          <p:nvPr>
            <p:ph type="title" idx="13"/>
          </p:nvPr>
        </p:nvSpPr>
        <p:spPr>
          <a:xfrm>
            <a:off x="2259472" y="3529961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1" name="Google Shape;931;p23"/>
          <p:cNvSpPr txBox="1">
            <a:spLocks noGrp="1"/>
          </p:cNvSpPr>
          <p:nvPr>
            <p:ph type="subTitle" idx="14"/>
          </p:nvPr>
        </p:nvSpPr>
        <p:spPr>
          <a:xfrm>
            <a:off x="2259472" y="3738999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23"/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3"/>
          <p:cNvSpPr/>
          <p:nvPr/>
        </p:nvSpPr>
        <p:spPr>
          <a:xfrm rot="10800000" flipH="1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 rot="-5400000">
            <a:off x="7790091" y="379214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5" name="Google Shape;935;p23"/>
          <p:cNvCxnSpPr/>
          <p:nvPr/>
        </p:nvCxnSpPr>
        <p:spPr>
          <a:xfrm flipH="1">
            <a:off x="-2129137" y="16036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6" name="Google Shape;936;p23"/>
          <p:cNvCxnSpPr/>
          <p:nvPr/>
        </p:nvCxnSpPr>
        <p:spPr>
          <a:xfrm flipH="1">
            <a:off x="-209800" y="10322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23"/>
          <p:cNvCxnSpPr/>
          <p:nvPr/>
        </p:nvCxnSpPr>
        <p:spPr>
          <a:xfrm flipH="1">
            <a:off x="6319475" y="379805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23"/>
          <p:cNvCxnSpPr/>
          <p:nvPr/>
        </p:nvCxnSpPr>
        <p:spPr>
          <a:xfrm flipH="1">
            <a:off x="8503950" y="291322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9" name="Google Shape;93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0775" y="128024"/>
            <a:ext cx="2724913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04925" y="4187949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23"/>
          <p:cNvGrpSpPr/>
          <p:nvPr/>
        </p:nvGrpSpPr>
        <p:grpSpPr>
          <a:xfrm>
            <a:off x="4042628" y="4675615"/>
            <a:ext cx="1058744" cy="914302"/>
            <a:chOff x="600075" y="2651675"/>
            <a:chExt cx="2454775" cy="2119875"/>
          </a:xfrm>
        </p:grpSpPr>
        <p:sp>
          <p:nvSpPr>
            <p:cNvPr id="942" name="Google Shape;942;p23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23"/>
          <p:cNvSpPr/>
          <p:nvPr/>
        </p:nvSpPr>
        <p:spPr>
          <a:xfrm rot="5400000">
            <a:off x="4206300" y="-1023934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3"/>
          <p:cNvSpPr/>
          <p:nvPr/>
        </p:nvSpPr>
        <p:spPr>
          <a:xfrm>
            <a:off x="8545900" y="1740241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23"/>
          <p:cNvSpPr/>
          <p:nvPr/>
        </p:nvSpPr>
        <p:spPr>
          <a:xfrm>
            <a:off x="8680100" y="117557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23"/>
          <p:cNvSpPr/>
          <p:nvPr/>
        </p:nvSpPr>
        <p:spPr>
          <a:xfrm>
            <a:off x="183000" y="23377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23"/>
          <p:cNvSpPr/>
          <p:nvPr/>
        </p:nvSpPr>
        <p:spPr>
          <a:xfrm>
            <a:off x="1623750" y="220316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2" r:id="rId5"/>
    <p:sldLayoutId id="2147483666" r:id="rId6"/>
    <p:sldLayoutId id="2147483667" r:id="rId7"/>
    <p:sldLayoutId id="2147483668" r:id="rId8"/>
    <p:sldLayoutId id="2147483669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32"/>
          <p:cNvPicPr preferRelativeResize="0"/>
          <p:nvPr/>
        </p:nvPicPr>
        <p:blipFill rotWithShape="1">
          <a:blip r:embed="rId3">
            <a:alphaModFix/>
          </a:blip>
          <a:srcRect l="43606" r="15000"/>
          <a:stretch/>
        </p:blipFill>
        <p:spPr>
          <a:xfrm>
            <a:off x="6047250" y="524881"/>
            <a:ext cx="2538598" cy="4093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32"/>
          <p:cNvSpPr txBox="1">
            <a:spLocks noGrp="1"/>
          </p:cNvSpPr>
          <p:nvPr>
            <p:ph type="ctrTitle"/>
          </p:nvPr>
        </p:nvSpPr>
        <p:spPr>
          <a:xfrm>
            <a:off x="438339" y="1144757"/>
            <a:ext cx="5284500" cy="1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hlink"/>
              </a:buClr>
              <a:buSzPts val="1100"/>
              <a:buFont typeface="Arial"/>
            </a:pPr>
            <a:r>
              <a:rPr lang="fr-FR" sz="4500"/>
              <a:t>Commande d'une flotte</a:t>
            </a:r>
            <a:r>
              <a:rPr lang="fr-FR" sz="4500" b="1"/>
              <a:t> de fauteuils roulants</a:t>
            </a:r>
            <a:endParaRPr lang="fr-FR" sz="4500"/>
          </a:p>
        </p:txBody>
      </p:sp>
      <p:sp>
        <p:nvSpPr>
          <p:cNvPr id="1212" name="Google Shape;1212;p32"/>
          <p:cNvSpPr/>
          <p:nvPr/>
        </p:nvSpPr>
        <p:spPr>
          <a:xfrm rot="10800000">
            <a:off x="6935100" y="-7276"/>
            <a:ext cx="2208900" cy="2208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32"/>
          <p:cNvCxnSpPr/>
          <p:nvPr/>
        </p:nvCxnSpPr>
        <p:spPr>
          <a:xfrm>
            <a:off x="6451250" y="-4911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32"/>
          <p:cNvCxnSpPr/>
          <p:nvPr/>
        </p:nvCxnSpPr>
        <p:spPr>
          <a:xfrm>
            <a:off x="7039325" y="-3641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5" name="Google Shape;1215;p32"/>
          <p:cNvSpPr/>
          <p:nvPr/>
        </p:nvSpPr>
        <p:spPr>
          <a:xfrm>
            <a:off x="5912450" y="3186400"/>
            <a:ext cx="1469400" cy="1469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6" name="Google Shape;1216;p32"/>
          <p:cNvCxnSpPr/>
          <p:nvPr/>
        </p:nvCxnSpPr>
        <p:spPr>
          <a:xfrm>
            <a:off x="5912450" y="318641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32"/>
          <p:cNvCxnSpPr/>
          <p:nvPr/>
        </p:nvCxnSpPr>
        <p:spPr>
          <a:xfrm>
            <a:off x="5876625" y="3536438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8" name="Google Shape;1218;p32"/>
          <p:cNvSpPr/>
          <p:nvPr/>
        </p:nvSpPr>
        <p:spPr>
          <a:xfrm>
            <a:off x="6318425" y="865625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2"/>
          <p:cNvGrpSpPr/>
          <p:nvPr/>
        </p:nvGrpSpPr>
        <p:grpSpPr>
          <a:xfrm>
            <a:off x="5432892" y="340453"/>
            <a:ext cx="1058744" cy="914302"/>
            <a:chOff x="600075" y="2651675"/>
            <a:chExt cx="2454775" cy="2119875"/>
          </a:xfrm>
        </p:grpSpPr>
        <p:sp>
          <p:nvSpPr>
            <p:cNvPr id="1220" name="Google Shape;1220;p32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2"/>
          <p:cNvSpPr/>
          <p:nvPr/>
        </p:nvSpPr>
        <p:spPr>
          <a:xfrm>
            <a:off x="8750950" y="9400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2"/>
          <p:cNvSpPr/>
          <p:nvPr/>
        </p:nvSpPr>
        <p:spPr>
          <a:xfrm>
            <a:off x="8170025" y="41171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32"/>
          <p:cNvSpPr txBox="1">
            <a:spLocks noGrp="1"/>
          </p:cNvSpPr>
          <p:nvPr>
            <p:ph type="subTitle" idx="1"/>
          </p:nvPr>
        </p:nvSpPr>
        <p:spPr>
          <a:xfrm>
            <a:off x="961240" y="3545535"/>
            <a:ext cx="4766986" cy="478668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Romain PECRIAUX – Auguste BURIEZ – Nathan SAMENY – Yoan NYOCK – Matheo MERLIN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A1A37B-FB54-0C4B-3F5B-3E814AEC62AC}"/>
              </a:ext>
            </a:extLst>
          </p:cNvPr>
          <p:cNvSpPr txBox="1"/>
          <p:nvPr/>
        </p:nvSpPr>
        <p:spPr>
          <a:xfrm>
            <a:off x="8705148" y="4591105"/>
            <a:ext cx="34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1"/>
                </a:solidFill>
              </a:rPr>
              <a:t>1</a:t>
            </a:fld>
            <a:endParaRPr lang="fr-FR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421C5-A0D5-32F3-BD0A-36B6BBAF2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8;p38">
            <a:extLst>
              <a:ext uri="{FF2B5EF4-FFF2-40B4-BE49-F238E27FC236}">
                <a16:creationId xmlns:a16="http://schemas.microsoft.com/office/drawing/2014/main" id="{AAC039AC-A6EB-3DAF-DF71-B9444F96FF2C}"/>
              </a:ext>
            </a:extLst>
          </p:cNvPr>
          <p:cNvSpPr/>
          <p:nvPr/>
        </p:nvSpPr>
        <p:spPr>
          <a:xfrm>
            <a:off x="790148" y="678666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31;p38">
            <a:extLst>
              <a:ext uri="{FF2B5EF4-FFF2-40B4-BE49-F238E27FC236}">
                <a16:creationId xmlns:a16="http://schemas.microsoft.com/office/drawing/2014/main" id="{0A909B74-BB3A-F7E6-8665-4C9566CA3FEC}"/>
              </a:ext>
            </a:extLst>
          </p:cNvPr>
          <p:cNvSpPr txBox="1">
            <a:spLocks/>
          </p:cNvSpPr>
          <p:nvPr/>
        </p:nvSpPr>
        <p:spPr>
          <a:xfrm>
            <a:off x="1207740" y="993094"/>
            <a:ext cx="3755029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800" b="1" u="sng">
                <a:solidFill>
                  <a:schemeClr val="tx1"/>
                </a:solidFill>
                <a:latin typeface="Encode Sans" panose="020B0604020202020204" charset="0"/>
              </a:rPr>
              <a:t>Caméra (Kinect)</a:t>
            </a:r>
          </a:p>
        </p:txBody>
      </p:sp>
      <p:sp>
        <p:nvSpPr>
          <p:cNvPr id="8" name="AutoShape 4" descr="Qu'est-ce que la technologie LiDAR ?">
            <a:extLst>
              <a:ext uri="{FF2B5EF4-FFF2-40B4-BE49-F238E27FC236}">
                <a16:creationId xmlns:a16="http://schemas.microsoft.com/office/drawing/2014/main" id="{EE4745BA-0F4C-2630-BA07-5EF44B09A4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1252" y="2419350"/>
            <a:ext cx="1663148" cy="166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oogle Shape;12826;p77">
            <a:extLst>
              <a:ext uri="{FF2B5EF4-FFF2-40B4-BE49-F238E27FC236}">
                <a16:creationId xmlns:a16="http://schemas.microsoft.com/office/drawing/2014/main" id="{99D09F97-5D50-BDE1-8763-46C80E2C7AAE}"/>
              </a:ext>
            </a:extLst>
          </p:cNvPr>
          <p:cNvGrpSpPr/>
          <p:nvPr/>
        </p:nvGrpSpPr>
        <p:grpSpPr>
          <a:xfrm>
            <a:off x="922670" y="837391"/>
            <a:ext cx="493955" cy="441549"/>
            <a:chOff x="3441065" y="4302505"/>
            <a:chExt cx="337069" cy="302593"/>
          </a:xfrm>
        </p:grpSpPr>
        <p:sp>
          <p:nvSpPr>
            <p:cNvPr id="3" name="Google Shape;12827;p77">
              <a:extLst>
                <a:ext uri="{FF2B5EF4-FFF2-40B4-BE49-F238E27FC236}">
                  <a16:creationId xmlns:a16="http://schemas.microsoft.com/office/drawing/2014/main" id="{897A0FC3-0763-4FC5-7DED-51C29DF6BFA0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828;p77">
              <a:extLst>
                <a:ext uri="{FF2B5EF4-FFF2-40B4-BE49-F238E27FC236}">
                  <a16:creationId xmlns:a16="http://schemas.microsoft.com/office/drawing/2014/main" id="{9F9617E5-7CF3-79CE-31D6-17E503128C26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29;p77">
              <a:extLst>
                <a:ext uri="{FF2B5EF4-FFF2-40B4-BE49-F238E27FC236}">
                  <a16:creationId xmlns:a16="http://schemas.microsoft.com/office/drawing/2014/main" id="{92BC6757-7B9F-895D-C325-C250A122B1B0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830;p77">
              <a:extLst>
                <a:ext uri="{FF2B5EF4-FFF2-40B4-BE49-F238E27FC236}">
                  <a16:creationId xmlns:a16="http://schemas.microsoft.com/office/drawing/2014/main" id="{413F3B33-8E27-CDFD-4B54-2F961A288390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31;p77">
              <a:extLst>
                <a:ext uri="{FF2B5EF4-FFF2-40B4-BE49-F238E27FC236}">
                  <a16:creationId xmlns:a16="http://schemas.microsoft.com/office/drawing/2014/main" id="{C02AF3C3-6ED8-697E-2D58-FDC8BED16B5C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32;p77">
              <a:extLst>
                <a:ext uri="{FF2B5EF4-FFF2-40B4-BE49-F238E27FC236}">
                  <a16:creationId xmlns:a16="http://schemas.microsoft.com/office/drawing/2014/main" id="{7E84E2E0-5672-7267-CE97-36738B38E5BC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33;p77">
              <a:extLst>
                <a:ext uri="{FF2B5EF4-FFF2-40B4-BE49-F238E27FC236}">
                  <a16:creationId xmlns:a16="http://schemas.microsoft.com/office/drawing/2014/main" id="{13F034E0-B54F-98C6-8A26-7C31E0F2569C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34;p77">
              <a:extLst>
                <a:ext uri="{FF2B5EF4-FFF2-40B4-BE49-F238E27FC236}">
                  <a16:creationId xmlns:a16="http://schemas.microsoft.com/office/drawing/2014/main" id="{B26BC607-F0F6-F5B7-4DB8-739E1FA81547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35;p77">
              <a:extLst>
                <a:ext uri="{FF2B5EF4-FFF2-40B4-BE49-F238E27FC236}">
                  <a16:creationId xmlns:a16="http://schemas.microsoft.com/office/drawing/2014/main" id="{4DD747CA-0D15-C90D-273F-E24E91C88F9C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36;p77">
              <a:extLst>
                <a:ext uri="{FF2B5EF4-FFF2-40B4-BE49-F238E27FC236}">
                  <a16:creationId xmlns:a16="http://schemas.microsoft.com/office/drawing/2014/main" id="{C9382A19-5BCA-2D46-B805-6FCA45EB13BA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37;p77">
              <a:extLst>
                <a:ext uri="{FF2B5EF4-FFF2-40B4-BE49-F238E27FC236}">
                  <a16:creationId xmlns:a16="http://schemas.microsoft.com/office/drawing/2014/main" id="{20C20334-9282-6905-B5BD-89B13E44212D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38;p77">
              <a:extLst>
                <a:ext uri="{FF2B5EF4-FFF2-40B4-BE49-F238E27FC236}">
                  <a16:creationId xmlns:a16="http://schemas.microsoft.com/office/drawing/2014/main" id="{5065136F-3878-D631-020E-7C3A5DDD19FA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39;p77">
              <a:extLst>
                <a:ext uri="{FF2B5EF4-FFF2-40B4-BE49-F238E27FC236}">
                  <a16:creationId xmlns:a16="http://schemas.microsoft.com/office/drawing/2014/main" id="{F9908EB2-1713-8CCC-318E-6C6F31F404A0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Kinect — Wikipédia">
            <a:extLst>
              <a:ext uri="{FF2B5EF4-FFF2-40B4-BE49-F238E27FC236}">
                <a16:creationId xmlns:a16="http://schemas.microsoft.com/office/drawing/2014/main" id="{9ECFAEC0-58AD-4D4D-5701-B4DE2D722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6" y="2385382"/>
            <a:ext cx="3582188" cy="123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hon - Angle between 2 ArUco markers planes - Stack Overflow">
            <a:extLst>
              <a:ext uri="{FF2B5EF4-FFF2-40B4-BE49-F238E27FC236}">
                <a16:creationId xmlns:a16="http://schemas.microsoft.com/office/drawing/2014/main" id="{C4F4E39C-ED02-5C3B-D687-690B9AF2B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960" y="1471634"/>
            <a:ext cx="3785404" cy="3290772"/>
          </a:xfrm>
          <a:prstGeom prst="roundRect">
            <a:avLst>
              <a:gd name="adj" fmla="val 68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5627100-298E-AD16-5D78-762F608C62CB}"/>
              </a:ext>
            </a:extLst>
          </p:cNvPr>
          <p:cNvSpPr txBox="1"/>
          <p:nvPr/>
        </p:nvSpPr>
        <p:spPr>
          <a:xfrm>
            <a:off x="8705148" y="4674995"/>
            <a:ext cx="51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1"/>
                </a:solidFill>
              </a:rPr>
              <a:t>10</a:t>
            </a:fld>
            <a:endParaRPr lang="fr-F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6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>
          <a:extLst>
            <a:ext uri="{FF2B5EF4-FFF2-40B4-BE49-F238E27FC236}">
              <a16:creationId xmlns:a16="http://schemas.microsoft.com/office/drawing/2014/main" id="{4E5FF5BC-50A8-6E76-4A41-3B01D4254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1">
            <a:extLst>
              <a:ext uri="{FF2B5EF4-FFF2-40B4-BE49-F238E27FC236}">
                <a16:creationId xmlns:a16="http://schemas.microsoft.com/office/drawing/2014/main" id="{D78F5531-9919-C585-957C-C279CB6B1FF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11147" y="117805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Points Forts</a:t>
            </a:r>
            <a:endParaRPr/>
          </a:p>
        </p:txBody>
      </p:sp>
      <p:sp>
        <p:nvSpPr>
          <p:cNvPr id="1442" name="Google Shape;1442;p41">
            <a:extLst>
              <a:ext uri="{FF2B5EF4-FFF2-40B4-BE49-F238E27FC236}">
                <a16:creationId xmlns:a16="http://schemas.microsoft.com/office/drawing/2014/main" id="{1E3C7779-2AAC-343B-2BA1-0E604348CA9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811147" y="1387095"/>
            <a:ext cx="2599436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à </a:t>
            </a:r>
            <a:r>
              <a:rPr lang="en" err="1"/>
              <a:t>mettre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place et peu </a:t>
            </a:r>
            <a:r>
              <a:rPr lang="en" err="1"/>
              <a:t>gourman</a:t>
            </a:r>
            <a:r>
              <a:rPr lang="en-US"/>
              <a:t>d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ressources</a:t>
            </a:r>
            <a:endParaRPr/>
          </a:p>
        </p:txBody>
      </p:sp>
      <p:sp>
        <p:nvSpPr>
          <p:cNvPr id="1443" name="Google Shape;1443;p41">
            <a:extLst>
              <a:ext uri="{FF2B5EF4-FFF2-40B4-BE49-F238E27FC236}">
                <a16:creationId xmlns:a16="http://schemas.microsoft.com/office/drawing/2014/main" id="{4F9B9F03-1D8F-E271-6E62-1862A633E509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811147" y="3738999"/>
            <a:ext cx="2753056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Intégration</a:t>
            </a:r>
            <a:r>
              <a:rPr lang="en-US"/>
              <a:t> d’un </a:t>
            </a:r>
            <a:r>
              <a:rPr lang="en-US" err="1"/>
              <a:t>contrôleur</a:t>
            </a:r>
            <a:r>
              <a:rPr lang="en-US"/>
              <a:t> plus </a:t>
            </a:r>
            <a:r>
              <a:rPr lang="en-US" err="1"/>
              <a:t>avancé</a:t>
            </a:r>
            <a:r>
              <a:rPr lang="en-US"/>
              <a:t> pour plus de </a:t>
            </a:r>
            <a:r>
              <a:rPr lang="en-US" err="1"/>
              <a:t>stabilité</a:t>
            </a:r>
            <a:endParaRPr/>
          </a:p>
        </p:txBody>
      </p:sp>
      <p:sp>
        <p:nvSpPr>
          <p:cNvPr id="1444" name="Google Shape;1444;p41">
            <a:extLst>
              <a:ext uri="{FF2B5EF4-FFF2-40B4-BE49-F238E27FC236}">
                <a16:creationId xmlns:a16="http://schemas.microsoft.com/office/drawing/2014/main" id="{6C3DC73F-A0C6-EFF9-6A9A-16A41EFCEE0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Contrôleur</a:t>
            </a:r>
            <a:r>
              <a:rPr lang="en-US"/>
              <a:t> Bas </a:t>
            </a:r>
            <a:r>
              <a:rPr lang="en-US" err="1"/>
              <a:t>Niveau</a:t>
            </a:r>
            <a:endParaRPr/>
          </a:p>
        </p:txBody>
      </p:sp>
      <p:sp>
        <p:nvSpPr>
          <p:cNvPr id="1445" name="Google Shape;1445;p41">
            <a:extLst>
              <a:ext uri="{FF2B5EF4-FFF2-40B4-BE49-F238E27FC236}">
                <a16:creationId xmlns:a16="http://schemas.microsoft.com/office/drawing/2014/main" id="{E3AD1047-3CE8-D3CC-96CB-AB569F816DC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154372" y="23503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Entrées</a:t>
            </a:r>
            <a:endParaRPr/>
          </a:p>
        </p:txBody>
      </p:sp>
      <p:sp>
        <p:nvSpPr>
          <p:cNvPr id="1446" name="Google Shape;1446;p41">
            <a:extLst>
              <a:ext uri="{FF2B5EF4-FFF2-40B4-BE49-F238E27FC236}">
                <a16:creationId xmlns:a16="http://schemas.microsoft.com/office/drawing/2014/main" id="{1D9B10EB-BB03-687F-0B38-AEFF8AF5E7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54371" y="1387095"/>
            <a:ext cx="2599437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Permet</a:t>
            </a:r>
            <a:r>
              <a:rPr lang="en-US"/>
              <a:t> de faire </a:t>
            </a:r>
            <a:r>
              <a:rPr lang="en-US" err="1"/>
              <a:t>suivre</a:t>
            </a:r>
            <a:r>
              <a:rPr lang="en-US"/>
              <a:t> le robot de </a:t>
            </a:r>
            <a:r>
              <a:rPr lang="en-US" err="1"/>
              <a:t>devant</a:t>
            </a:r>
            <a:endParaRPr/>
          </a:p>
        </p:txBody>
      </p:sp>
      <p:sp>
        <p:nvSpPr>
          <p:cNvPr id="1447" name="Google Shape;1447;p41">
            <a:extLst>
              <a:ext uri="{FF2B5EF4-FFF2-40B4-BE49-F238E27FC236}">
                <a16:creationId xmlns:a16="http://schemas.microsoft.com/office/drawing/2014/main" id="{B0B99D7B-BC9E-A5EB-00AE-6C60C642784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154372" y="2559425"/>
            <a:ext cx="2599436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Distance/Angle entre les deux robots et gains</a:t>
            </a:r>
            <a:r>
              <a:rPr lang="en-US"/>
              <a:t> </a:t>
            </a:r>
            <a:r>
              <a:rPr lang="en-US" err="1"/>
              <a:t>Kv</a:t>
            </a:r>
            <a:r>
              <a:rPr lang="en-US"/>
              <a:t> et </a:t>
            </a:r>
            <a:r>
              <a:rPr lang="en-US" err="1"/>
              <a:t>Kω</a:t>
            </a:r>
            <a:endParaRPr/>
          </a:p>
        </p:txBody>
      </p:sp>
      <p:sp>
        <p:nvSpPr>
          <p:cNvPr id="1448" name="Google Shape;1448;p41">
            <a:extLst>
              <a:ext uri="{FF2B5EF4-FFF2-40B4-BE49-F238E27FC236}">
                <a16:creationId xmlns:a16="http://schemas.microsoft.com/office/drawing/2014/main" id="{5ED5FA69-7925-5CA9-0296-568D0A196BD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811147" y="235038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Sorties </a:t>
            </a:r>
            <a:endParaRPr/>
          </a:p>
        </p:txBody>
      </p:sp>
      <p:sp>
        <p:nvSpPr>
          <p:cNvPr id="1449" name="Google Shape;1449;p41">
            <a:extLst>
              <a:ext uri="{FF2B5EF4-FFF2-40B4-BE49-F238E27FC236}">
                <a16:creationId xmlns:a16="http://schemas.microsoft.com/office/drawing/2014/main" id="{656AEF2D-9848-37D0-4EC7-FDFB791252D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811146" y="2559425"/>
            <a:ext cx="2492025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Vitesses</a:t>
            </a:r>
            <a:r>
              <a:rPr lang="en"/>
              <a:t> de rotations de la roue droite et gauche</a:t>
            </a:r>
            <a:endParaRPr/>
          </a:p>
        </p:txBody>
      </p:sp>
      <p:sp>
        <p:nvSpPr>
          <p:cNvPr id="1450" name="Google Shape;1450;p41">
            <a:extLst>
              <a:ext uri="{FF2B5EF4-FFF2-40B4-BE49-F238E27FC236}">
                <a16:creationId xmlns:a16="http://schemas.microsoft.com/office/drawing/2014/main" id="{AEC17B86-0575-BF51-0C2D-5B3944D353B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5811147" y="3529961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Améliorations</a:t>
            </a:r>
            <a:endParaRPr/>
          </a:p>
        </p:txBody>
      </p:sp>
      <p:sp>
        <p:nvSpPr>
          <p:cNvPr id="1451" name="Google Shape;1451;p41">
            <a:extLst>
              <a:ext uri="{FF2B5EF4-FFF2-40B4-BE49-F238E27FC236}">
                <a16:creationId xmlns:a16="http://schemas.microsoft.com/office/drawing/2014/main" id="{275A6498-416C-71BD-27EC-C63CB84AE8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4372" y="1178057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Rôle</a:t>
            </a:r>
            <a:endParaRPr/>
          </a:p>
        </p:txBody>
      </p:sp>
      <p:sp>
        <p:nvSpPr>
          <p:cNvPr id="1452" name="Google Shape;1452;p41">
            <a:extLst>
              <a:ext uri="{FF2B5EF4-FFF2-40B4-BE49-F238E27FC236}">
                <a16:creationId xmlns:a16="http://schemas.microsoft.com/office/drawing/2014/main" id="{56746A8B-64A1-48B2-CAC6-EA37775E0442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2154372" y="3529961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Limites</a:t>
            </a:r>
            <a:endParaRPr/>
          </a:p>
        </p:txBody>
      </p:sp>
      <p:sp>
        <p:nvSpPr>
          <p:cNvPr id="1453" name="Google Shape;1453;p41">
            <a:extLst>
              <a:ext uri="{FF2B5EF4-FFF2-40B4-BE49-F238E27FC236}">
                <a16:creationId xmlns:a16="http://schemas.microsoft.com/office/drawing/2014/main" id="{D09F7906-96D8-6665-D88A-C72BE70733EA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2154371" y="3738999"/>
            <a:ext cx="2534043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" err="1"/>
              <a:t>mplifie</a:t>
            </a:r>
            <a:r>
              <a:rPr lang="en"/>
              <a:t> les oscillations car </a:t>
            </a:r>
            <a:r>
              <a:rPr lang="en" err="1"/>
              <a:t>contrôleur</a:t>
            </a:r>
            <a:r>
              <a:rPr lang="en"/>
              <a:t> </a:t>
            </a:r>
            <a:r>
              <a:rPr lang="en" err="1"/>
              <a:t>proportionnel</a:t>
            </a:r>
            <a:r>
              <a:rPr lang="en"/>
              <a:t> </a:t>
            </a:r>
            <a:endParaRPr/>
          </a:p>
        </p:txBody>
      </p:sp>
      <p:sp>
        <p:nvSpPr>
          <p:cNvPr id="1454" name="Google Shape;1454;p41">
            <a:extLst>
              <a:ext uri="{FF2B5EF4-FFF2-40B4-BE49-F238E27FC236}">
                <a16:creationId xmlns:a16="http://schemas.microsoft.com/office/drawing/2014/main" id="{46F60A12-3797-B3E2-4B99-C0F1E7DECB60}"/>
              </a:ext>
            </a:extLst>
          </p:cNvPr>
          <p:cNvSpPr/>
          <p:nvPr/>
        </p:nvSpPr>
        <p:spPr>
          <a:xfrm>
            <a:off x="1241753" y="1175571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1">
            <a:extLst>
              <a:ext uri="{FF2B5EF4-FFF2-40B4-BE49-F238E27FC236}">
                <a16:creationId xmlns:a16="http://schemas.microsoft.com/office/drawing/2014/main" id="{FD861D85-E36F-1D1C-20F8-956AE98C1648}"/>
              </a:ext>
            </a:extLst>
          </p:cNvPr>
          <p:cNvSpPr/>
          <p:nvPr/>
        </p:nvSpPr>
        <p:spPr>
          <a:xfrm>
            <a:off x="4902978" y="1175571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1">
            <a:extLst>
              <a:ext uri="{FF2B5EF4-FFF2-40B4-BE49-F238E27FC236}">
                <a16:creationId xmlns:a16="http://schemas.microsoft.com/office/drawing/2014/main" id="{40C029E7-3F8F-4112-860B-AB2CF5D526DE}"/>
              </a:ext>
            </a:extLst>
          </p:cNvPr>
          <p:cNvSpPr/>
          <p:nvPr/>
        </p:nvSpPr>
        <p:spPr>
          <a:xfrm>
            <a:off x="1241753" y="2348546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41">
            <a:extLst>
              <a:ext uri="{FF2B5EF4-FFF2-40B4-BE49-F238E27FC236}">
                <a16:creationId xmlns:a16="http://schemas.microsoft.com/office/drawing/2014/main" id="{79B38288-EEB9-D9BF-410B-9B8E236878FD}"/>
              </a:ext>
            </a:extLst>
          </p:cNvPr>
          <p:cNvSpPr/>
          <p:nvPr/>
        </p:nvSpPr>
        <p:spPr>
          <a:xfrm>
            <a:off x="4902978" y="2348546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41">
            <a:extLst>
              <a:ext uri="{FF2B5EF4-FFF2-40B4-BE49-F238E27FC236}">
                <a16:creationId xmlns:a16="http://schemas.microsoft.com/office/drawing/2014/main" id="{A784FDCF-54A6-4577-4A4B-10244C480864}"/>
              </a:ext>
            </a:extLst>
          </p:cNvPr>
          <p:cNvSpPr/>
          <p:nvPr/>
        </p:nvSpPr>
        <p:spPr>
          <a:xfrm>
            <a:off x="1241753" y="3529321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41">
            <a:extLst>
              <a:ext uri="{FF2B5EF4-FFF2-40B4-BE49-F238E27FC236}">
                <a16:creationId xmlns:a16="http://schemas.microsoft.com/office/drawing/2014/main" id="{946C3060-682B-48EB-1518-3175034ED6FE}"/>
              </a:ext>
            </a:extLst>
          </p:cNvPr>
          <p:cNvSpPr/>
          <p:nvPr/>
        </p:nvSpPr>
        <p:spPr>
          <a:xfrm>
            <a:off x="4902978" y="3529321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2772;p77">
            <a:extLst>
              <a:ext uri="{FF2B5EF4-FFF2-40B4-BE49-F238E27FC236}">
                <a16:creationId xmlns:a16="http://schemas.microsoft.com/office/drawing/2014/main" id="{28FF5A33-5513-938D-3E19-E0F61A792CD3}"/>
              </a:ext>
            </a:extLst>
          </p:cNvPr>
          <p:cNvGrpSpPr/>
          <p:nvPr/>
        </p:nvGrpSpPr>
        <p:grpSpPr>
          <a:xfrm>
            <a:off x="1434443" y="1336160"/>
            <a:ext cx="373619" cy="415193"/>
            <a:chOff x="1396957" y="4287365"/>
            <a:chExt cx="301861" cy="332871"/>
          </a:xfrm>
        </p:grpSpPr>
        <p:sp>
          <p:nvSpPr>
            <p:cNvPr id="3" name="Google Shape;12773;p77">
              <a:extLst>
                <a:ext uri="{FF2B5EF4-FFF2-40B4-BE49-F238E27FC236}">
                  <a16:creationId xmlns:a16="http://schemas.microsoft.com/office/drawing/2014/main" id="{414D52E1-850B-BBBB-25D0-0C62E6DB414B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774;p77">
              <a:extLst>
                <a:ext uri="{FF2B5EF4-FFF2-40B4-BE49-F238E27FC236}">
                  <a16:creationId xmlns:a16="http://schemas.microsoft.com/office/drawing/2014/main" id="{4F80EF11-0155-F0B5-234E-67391A4B8A1C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775;p77">
              <a:extLst>
                <a:ext uri="{FF2B5EF4-FFF2-40B4-BE49-F238E27FC236}">
                  <a16:creationId xmlns:a16="http://schemas.microsoft.com/office/drawing/2014/main" id="{25AC493A-719F-8D0C-0FC3-BD1E756BFC7D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776;p77">
              <a:extLst>
                <a:ext uri="{FF2B5EF4-FFF2-40B4-BE49-F238E27FC236}">
                  <a16:creationId xmlns:a16="http://schemas.microsoft.com/office/drawing/2014/main" id="{7EDB2F93-FFF0-8732-C7BB-3F6662FB6569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77;p77">
              <a:extLst>
                <a:ext uri="{FF2B5EF4-FFF2-40B4-BE49-F238E27FC236}">
                  <a16:creationId xmlns:a16="http://schemas.microsoft.com/office/drawing/2014/main" id="{67E9DF7E-73EE-56F1-C0A6-BCB21C12765D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78;p77">
              <a:extLst>
                <a:ext uri="{FF2B5EF4-FFF2-40B4-BE49-F238E27FC236}">
                  <a16:creationId xmlns:a16="http://schemas.microsoft.com/office/drawing/2014/main" id="{07A673D0-A32F-CE5F-A057-9B5ADDDDEA01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79;p77">
              <a:extLst>
                <a:ext uri="{FF2B5EF4-FFF2-40B4-BE49-F238E27FC236}">
                  <a16:creationId xmlns:a16="http://schemas.microsoft.com/office/drawing/2014/main" id="{25583872-C83B-F6FF-1A79-45A194DA8646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80;p77">
              <a:extLst>
                <a:ext uri="{FF2B5EF4-FFF2-40B4-BE49-F238E27FC236}">
                  <a16:creationId xmlns:a16="http://schemas.microsoft.com/office/drawing/2014/main" id="{4894A3F1-99A4-407F-D710-D5AE8D74DB7F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81;p77">
              <a:extLst>
                <a:ext uri="{FF2B5EF4-FFF2-40B4-BE49-F238E27FC236}">
                  <a16:creationId xmlns:a16="http://schemas.microsoft.com/office/drawing/2014/main" id="{0805D301-C7D2-DC29-FFE1-6F0B829ECE8E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82;p77">
              <a:extLst>
                <a:ext uri="{FF2B5EF4-FFF2-40B4-BE49-F238E27FC236}">
                  <a16:creationId xmlns:a16="http://schemas.microsoft.com/office/drawing/2014/main" id="{E2F66348-6A01-67AF-62B4-D7E8FDAA9327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83;p77">
              <a:extLst>
                <a:ext uri="{FF2B5EF4-FFF2-40B4-BE49-F238E27FC236}">
                  <a16:creationId xmlns:a16="http://schemas.microsoft.com/office/drawing/2014/main" id="{E15ED27B-525A-E998-DF11-3959FA1A3686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84;p77">
              <a:extLst>
                <a:ext uri="{FF2B5EF4-FFF2-40B4-BE49-F238E27FC236}">
                  <a16:creationId xmlns:a16="http://schemas.microsoft.com/office/drawing/2014/main" id="{A2FE7ED7-C917-4D4E-D5A3-9B6F266FE3F9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85;p77">
              <a:extLst>
                <a:ext uri="{FF2B5EF4-FFF2-40B4-BE49-F238E27FC236}">
                  <a16:creationId xmlns:a16="http://schemas.microsoft.com/office/drawing/2014/main" id="{91DAD8E7-1D25-FC52-99E2-5D1C3A9E2FC1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86;p77">
              <a:extLst>
                <a:ext uri="{FF2B5EF4-FFF2-40B4-BE49-F238E27FC236}">
                  <a16:creationId xmlns:a16="http://schemas.microsoft.com/office/drawing/2014/main" id="{EC9121FD-5741-7748-EA81-336FA33BBC88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87;p77">
              <a:extLst>
                <a:ext uri="{FF2B5EF4-FFF2-40B4-BE49-F238E27FC236}">
                  <a16:creationId xmlns:a16="http://schemas.microsoft.com/office/drawing/2014/main" id="{6FC13185-9906-BCBF-F096-A05246540A77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3787;p79">
            <a:extLst>
              <a:ext uri="{FF2B5EF4-FFF2-40B4-BE49-F238E27FC236}">
                <a16:creationId xmlns:a16="http://schemas.microsoft.com/office/drawing/2014/main" id="{93FDF31A-0EEE-5618-BBFE-34AAD2352BD4}"/>
              </a:ext>
            </a:extLst>
          </p:cNvPr>
          <p:cNvGrpSpPr/>
          <p:nvPr/>
        </p:nvGrpSpPr>
        <p:grpSpPr>
          <a:xfrm>
            <a:off x="5059192" y="1360907"/>
            <a:ext cx="445792" cy="425455"/>
            <a:chOff x="853568" y="1975538"/>
            <a:chExt cx="337334" cy="353599"/>
          </a:xfrm>
        </p:grpSpPr>
        <p:sp>
          <p:nvSpPr>
            <p:cNvPr id="19" name="Google Shape;13788;p79">
              <a:extLst>
                <a:ext uri="{FF2B5EF4-FFF2-40B4-BE49-F238E27FC236}">
                  <a16:creationId xmlns:a16="http://schemas.microsoft.com/office/drawing/2014/main" id="{783AB7B8-7556-934D-884F-497FBB6FE154}"/>
                </a:ext>
              </a:extLst>
            </p:cNvPr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89;p79">
              <a:extLst>
                <a:ext uri="{FF2B5EF4-FFF2-40B4-BE49-F238E27FC236}">
                  <a16:creationId xmlns:a16="http://schemas.microsoft.com/office/drawing/2014/main" id="{9F54C7E7-68B4-DD9D-10B7-5479DCCA3933}"/>
                </a:ext>
              </a:extLst>
            </p:cNvPr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790;p79">
              <a:extLst>
                <a:ext uri="{FF2B5EF4-FFF2-40B4-BE49-F238E27FC236}">
                  <a16:creationId xmlns:a16="http://schemas.microsoft.com/office/drawing/2014/main" id="{8F72DEE9-B14A-5AE4-6E83-E7A3CDD1ED5D}"/>
                </a:ext>
              </a:extLst>
            </p:cNvPr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91;p79">
              <a:extLst>
                <a:ext uri="{FF2B5EF4-FFF2-40B4-BE49-F238E27FC236}">
                  <a16:creationId xmlns:a16="http://schemas.microsoft.com/office/drawing/2014/main" id="{B4E2F1DE-14E6-7429-EF8A-32CD14BECD21}"/>
                </a:ext>
              </a:extLst>
            </p:cNvPr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3413;p79">
            <a:extLst>
              <a:ext uri="{FF2B5EF4-FFF2-40B4-BE49-F238E27FC236}">
                <a16:creationId xmlns:a16="http://schemas.microsoft.com/office/drawing/2014/main" id="{4C58244B-B55C-55B7-12B0-271A473E2207}"/>
              </a:ext>
            </a:extLst>
          </p:cNvPr>
          <p:cNvGrpSpPr/>
          <p:nvPr/>
        </p:nvGrpSpPr>
        <p:grpSpPr>
          <a:xfrm>
            <a:off x="5047868" y="2544637"/>
            <a:ext cx="467427" cy="379984"/>
            <a:chOff x="2766264" y="3394042"/>
            <a:chExt cx="294873" cy="275934"/>
          </a:xfrm>
        </p:grpSpPr>
        <p:sp>
          <p:nvSpPr>
            <p:cNvPr id="24" name="Google Shape;13414;p79">
              <a:extLst>
                <a:ext uri="{FF2B5EF4-FFF2-40B4-BE49-F238E27FC236}">
                  <a16:creationId xmlns:a16="http://schemas.microsoft.com/office/drawing/2014/main" id="{A9D7ED14-F1C4-8325-396A-684CB8DC4632}"/>
                </a:ext>
              </a:extLst>
            </p:cNvPr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15;p79">
              <a:extLst>
                <a:ext uri="{FF2B5EF4-FFF2-40B4-BE49-F238E27FC236}">
                  <a16:creationId xmlns:a16="http://schemas.microsoft.com/office/drawing/2014/main" id="{CF7671EF-3307-9BE6-26F4-8FE1C539E080}"/>
                </a:ext>
              </a:extLst>
            </p:cNvPr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16;p79">
              <a:extLst>
                <a:ext uri="{FF2B5EF4-FFF2-40B4-BE49-F238E27FC236}">
                  <a16:creationId xmlns:a16="http://schemas.microsoft.com/office/drawing/2014/main" id="{FADDB80F-EED4-A31D-A7DB-DFB379E65A1A}"/>
                </a:ext>
              </a:extLst>
            </p:cNvPr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17;p79">
              <a:extLst>
                <a:ext uri="{FF2B5EF4-FFF2-40B4-BE49-F238E27FC236}">
                  <a16:creationId xmlns:a16="http://schemas.microsoft.com/office/drawing/2014/main" id="{FE0927BB-3E96-FCBD-9D1C-3CC4743BC15F}"/>
                </a:ext>
              </a:extLst>
            </p:cNvPr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1035;p75">
            <a:extLst>
              <a:ext uri="{FF2B5EF4-FFF2-40B4-BE49-F238E27FC236}">
                <a16:creationId xmlns:a16="http://schemas.microsoft.com/office/drawing/2014/main" id="{D00AFB16-937D-B0C3-E4CC-6286F4781375}"/>
              </a:ext>
            </a:extLst>
          </p:cNvPr>
          <p:cNvGrpSpPr/>
          <p:nvPr/>
        </p:nvGrpSpPr>
        <p:grpSpPr>
          <a:xfrm>
            <a:off x="1353989" y="2459796"/>
            <a:ext cx="548990" cy="539155"/>
            <a:chOff x="7978465" y="1969392"/>
            <a:chExt cx="361147" cy="360797"/>
          </a:xfrm>
        </p:grpSpPr>
        <p:sp>
          <p:nvSpPr>
            <p:cNvPr id="29" name="Google Shape;11036;p75">
              <a:extLst>
                <a:ext uri="{FF2B5EF4-FFF2-40B4-BE49-F238E27FC236}">
                  <a16:creationId xmlns:a16="http://schemas.microsoft.com/office/drawing/2014/main" id="{8766D8F9-7694-AAC2-6C08-5D8745A8DDC4}"/>
                </a:ext>
              </a:extLst>
            </p:cNvPr>
            <p:cNvSpPr/>
            <p:nvPr/>
          </p:nvSpPr>
          <p:spPr>
            <a:xfrm>
              <a:off x="8136871" y="2285821"/>
              <a:ext cx="44368" cy="44368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37;p75">
              <a:extLst>
                <a:ext uri="{FF2B5EF4-FFF2-40B4-BE49-F238E27FC236}">
                  <a16:creationId xmlns:a16="http://schemas.microsoft.com/office/drawing/2014/main" id="{0429CDA3-8B88-E519-D4E5-1312CFD49941}"/>
                </a:ext>
              </a:extLst>
            </p:cNvPr>
            <p:cNvSpPr/>
            <p:nvPr/>
          </p:nvSpPr>
          <p:spPr>
            <a:xfrm>
              <a:off x="8210010" y="2121719"/>
              <a:ext cx="56112" cy="56112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38;p75">
              <a:extLst>
                <a:ext uri="{FF2B5EF4-FFF2-40B4-BE49-F238E27FC236}">
                  <a16:creationId xmlns:a16="http://schemas.microsoft.com/office/drawing/2014/main" id="{CC13F20C-4DFB-E685-C83D-AEEDA8354BC5}"/>
                </a:ext>
              </a:extLst>
            </p:cNvPr>
            <p:cNvSpPr/>
            <p:nvPr/>
          </p:nvSpPr>
          <p:spPr>
            <a:xfrm>
              <a:off x="8051987" y="2121719"/>
              <a:ext cx="55730" cy="56112"/>
            </a:xfrm>
            <a:custGeom>
              <a:avLst/>
              <a:gdLst/>
              <a:ahLst/>
              <a:cxnLst/>
              <a:rect l="l" t="t" r="r" b="b"/>
              <a:pathLst>
                <a:path w="1751" h="1763" extrusionOk="0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39;p75">
              <a:extLst>
                <a:ext uri="{FF2B5EF4-FFF2-40B4-BE49-F238E27FC236}">
                  <a16:creationId xmlns:a16="http://schemas.microsoft.com/office/drawing/2014/main" id="{37012236-DEF6-C8B9-F603-2BE033FCFCFD}"/>
                </a:ext>
              </a:extLst>
            </p:cNvPr>
            <p:cNvSpPr/>
            <p:nvPr/>
          </p:nvSpPr>
          <p:spPr>
            <a:xfrm>
              <a:off x="7978465" y="2285821"/>
              <a:ext cx="44749" cy="44368"/>
            </a:xfrm>
            <a:custGeom>
              <a:avLst/>
              <a:gdLst/>
              <a:ahLst/>
              <a:cxnLst/>
              <a:rect l="l" t="t" r="r" b="b"/>
              <a:pathLst>
                <a:path w="1406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40;p75">
              <a:extLst>
                <a:ext uri="{FF2B5EF4-FFF2-40B4-BE49-F238E27FC236}">
                  <a16:creationId xmlns:a16="http://schemas.microsoft.com/office/drawing/2014/main" id="{245E8E65-3180-42D9-DAF1-92490EE18C59}"/>
                </a:ext>
              </a:extLst>
            </p:cNvPr>
            <p:cNvSpPr/>
            <p:nvPr/>
          </p:nvSpPr>
          <p:spPr>
            <a:xfrm>
              <a:off x="8294894" y="2285821"/>
              <a:ext cx="44718" cy="44368"/>
            </a:xfrm>
            <a:custGeom>
              <a:avLst/>
              <a:gdLst/>
              <a:ahLst/>
              <a:cxnLst/>
              <a:rect l="l" t="t" r="r" b="b"/>
              <a:pathLst>
                <a:path w="1405" h="1394" extrusionOk="0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41;p75">
              <a:extLst>
                <a:ext uri="{FF2B5EF4-FFF2-40B4-BE49-F238E27FC236}">
                  <a16:creationId xmlns:a16="http://schemas.microsoft.com/office/drawing/2014/main" id="{052F4B58-7EB2-C686-858D-0D55D4D0C06B}"/>
                </a:ext>
              </a:extLst>
            </p:cNvPr>
            <p:cNvSpPr/>
            <p:nvPr/>
          </p:nvSpPr>
          <p:spPr>
            <a:xfrm>
              <a:off x="8119811" y="1969392"/>
              <a:ext cx="78455" cy="78487"/>
            </a:xfrm>
            <a:custGeom>
              <a:avLst/>
              <a:gdLst/>
              <a:ahLst/>
              <a:cxnLst/>
              <a:rect l="l" t="t" r="r" b="b"/>
              <a:pathLst>
                <a:path w="2465" h="2466" extrusionOk="0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42;p75">
              <a:extLst>
                <a:ext uri="{FF2B5EF4-FFF2-40B4-BE49-F238E27FC236}">
                  <a16:creationId xmlns:a16="http://schemas.microsoft.com/office/drawing/2014/main" id="{7009C6AD-F5BC-6A9B-B867-4B1F2FF90AC5}"/>
                </a:ext>
              </a:extLst>
            </p:cNvPr>
            <p:cNvSpPr/>
            <p:nvPr/>
          </p:nvSpPr>
          <p:spPr>
            <a:xfrm>
              <a:off x="8012202" y="2189575"/>
              <a:ext cx="134917" cy="89690"/>
            </a:xfrm>
            <a:custGeom>
              <a:avLst/>
              <a:gdLst/>
              <a:ahLst/>
              <a:cxnLst/>
              <a:rect l="l" t="t" r="r" b="b"/>
              <a:pathLst>
                <a:path w="4239" h="2818" extrusionOk="0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43;p75">
              <a:extLst>
                <a:ext uri="{FF2B5EF4-FFF2-40B4-BE49-F238E27FC236}">
                  <a16:creationId xmlns:a16="http://schemas.microsoft.com/office/drawing/2014/main" id="{89DCE32E-BADF-1325-D6D6-7F9477CDC9F0}"/>
                </a:ext>
              </a:extLst>
            </p:cNvPr>
            <p:cNvSpPr/>
            <p:nvPr/>
          </p:nvSpPr>
          <p:spPr>
            <a:xfrm>
              <a:off x="8099346" y="2059973"/>
              <a:ext cx="119385" cy="56016"/>
            </a:xfrm>
            <a:custGeom>
              <a:avLst/>
              <a:gdLst/>
              <a:ahLst/>
              <a:cxnLst/>
              <a:rect l="l" t="t" r="r" b="b"/>
              <a:pathLst>
                <a:path w="3751" h="1760" extrusionOk="0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44;p75">
              <a:extLst>
                <a:ext uri="{FF2B5EF4-FFF2-40B4-BE49-F238E27FC236}">
                  <a16:creationId xmlns:a16="http://schemas.microsoft.com/office/drawing/2014/main" id="{A3F6536E-088F-CC01-0BFA-48AF96F169AD}"/>
                </a:ext>
              </a:extLst>
            </p:cNvPr>
            <p:cNvSpPr/>
            <p:nvPr/>
          </p:nvSpPr>
          <p:spPr>
            <a:xfrm>
              <a:off x="8170194" y="2189925"/>
              <a:ext cx="135331" cy="89849"/>
            </a:xfrm>
            <a:custGeom>
              <a:avLst/>
              <a:gdLst/>
              <a:ahLst/>
              <a:cxnLst/>
              <a:rect l="l" t="t" r="r" b="b"/>
              <a:pathLst>
                <a:path w="4252" h="2823" extrusionOk="0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3501;p79">
            <a:extLst>
              <a:ext uri="{FF2B5EF4-FFF2-40B4-BE49-F238E27FC236}">
                <a16:creationId xmlns:a16="http://schemas.microsoft.com/office/drawing/2014/main" id="{12D2A4F7-9170-E91A-E06E-E7BAED62C869}"/>
              </a:ext>
            </a:extLst>
          </p:cNvPr>
          <p:cNvGrpSpPr/>
          <p:nvPr/>
        </p:nvGrpSpPr>
        <p:grpSpPr>
          <a:xfrm>
            <a:off x="4981382" y="3641375"/>
            <a:ext cx="600415" cy="534838"/>
            <a:chOff x="1327676" y="2910480"/>
            <a:chExt cx="347934" cy="310024"/>
          </a:xfrm>
        </p:grpSpPr>
        <p:sp>
          <p:nvSpPr>
            <p:cNvPr id="39" name="Google Shape;13502;p79">
              <a:extLst>
                <a:ext uri="{FF2B5EF4-FFF2-40B4-BE49-F238E27FC236}">
                  <a16:creationId xmlns:a16="http://schemas.microsoft.com/office/drawing/2014/main" id="{ED18F840-4586-E3DF-2D98-CF98F921C77B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503;p79">
              <a:extLst>
                <a:ext uri="{FF2B5EF4-FFF2-40B4-BE49-F238E27FC236}">
                  <a16:creationId xmlns:a16="http://schemas.microsoft.com/office/drawing/2014/main" id="{EE0FA393-D57D-1F9C-6AFF-1C874CCA4AD9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504;p79">
              <a:extLst>
                <a:ext uri="{FF2B5EF4-FFF2-40B4-BE49-F238E27FC236}">
                  <a16:creationId xmlns:a16="http://schemas.microsoft.com/office/drawing/2014/main" id="{D6055453-B679-1E13-44EF-A1D487B47DEC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505;p79">
              <a:extLst>
                <a:ext uri="{FF2B5EF4-FFF2-40B4-BE49-F238E27FC236}">
                  <a16:creationId xmlns:a16="http://schemas.microsoft.com/office/drawing/2014/main" id="{0EBADFD9-0E68-A022-3438-E4C3F2870F85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506;p79">
              <a:extLst>
                <a:ext uri="{FF2B5EF4-FFF2-40B4-BE49-F238E27FC236}">
                  <a16:creationId xmlns:a16="http://schemas.microsoft.com/office/drawing/2014/main" id="{74C258B2-540F-2A9B-19A7-3AF28707BCC4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3581;p79">
            <a:extLst>
              <a:ext uri="{FF2B5EF4-FFF2-40B4-BE49-F238E27FC236}">
                <a16:creationId xmlns:a16="http://schemas.microsoft.com/office/drawing/2014/main" id="{34F8BC9D-7713-D1D9-A3B3-AE5E3F33A924}"/>
              </a:ext>
            </a:extLst>
          </p:cNvPr>
          <p:cNvGrpSpPr/>
          <p:nvPr/>
        </p:nvGrpSpPr>
        <p:grpSpPr>
          <a:xfrm>
            <a:off x="1336174" y="3602213"/>
            <a:ext cx="572937" cy="613215"/>
            <a:chOff x="7055134" y="2919170"/>
            <a:chExt cx="290321" cy="310820"/>
          </a:xfrm>
        </p:grpSpPr>
        <p:sp>
          <p:nvSpPr>
            <p:cNvPr id="45" name="Google Shape;13582;p79">
              <a:extLst>
                <a:ext uri="{FF2B5EF4-FFF2-40B4-BE49-F238E27FC236}">
                  <a16:creationId xmlns:a16="http://schemas.microsoft.com/office/drawing/2014/main" id="{E871494C-F57F-2572-FBE3-B99E5793A9C9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583;p79">
              <a:extLst>
                <a:ext uri="{FF2B5EF4-FFF2-40B4-BE49-F238E27FC236}">
                  <a16:creationId xmlns:a16="http://schemas.microsoft.com/office/drawing/2014/main" id="{F508E9C5-4AF4-71FA-4716-25735A771D7A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584;p79">
              <a:extLst>
                <a:ext uri="{FF2B5EF4-FFF2-40B4-BE49-F238E27FC236}">
                  <a16:creationId xmlns:a16="http://schemas.microsoft.com/office/drawing/2014/main" id="{B4532F90-6193-F1FF-4E90-D3962F85A308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585;p79">
              <a:extLst>
                <a:ext uri="{FF2B5EF4-FFF2-40B4-BE49-F238E27FC236}">
                  <a16:creationId xmlns:a16="http://schemas.microsoft.com/office/drawing/2014/main" id="{02D28208-C150-B5CF-FF5C-4B643AF2DABB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586;p79">
              <a:extLst>
                <a:ext uri="{FF2B5EF4-FFF2-40B4-BE49-F238E27FC236}">
                  <a16:creationId xmlns:a16="http://schemas.microsoft.com/office/drawing/2014/main" id="{C6C4F02C-5AB5-576B-3AA1-869D9B158296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587;p79">
              <a:extLst>
                <a:ext uri="{FF2B5EF4-FFF2-40B4-BE49-F238E27FC236}">
                  <a16:creationId xmlns:a16="http://schemas.microsoft.com/office/drawing/2014/main" id="{BD15DB80-9B67-9CD7-E59F-955A6283E5B3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588;p79">
              <a:extLst>
                <a:ext uri="{FF2B5EF4-FFF2-40B4-BE49-F238E27FC236}">
                  <a16:creationId xmlns:a16="http://schemas.microsoft.com/office/drawing/2014/main" id="{B4EB1CA7-B9AE-C529-1ABB-E969FA4CC9F0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589;p79">
              <a:extLst>
                <a:ext uri="{FF2B5EF4-FFF2-40B4-BE49-F238E27FC236}">
                  <a16:creationId xmlns:a16="http://schemas.microsoft.com/office/drawing/2014/main" id="{592FA0CD-1EDD-0FA9-2B5C-45690925EC0F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590;p79">
              <a:extLst>
                <a:ext uri="{FF2B5EF4-FFF2-40B4-BE49-F238E27FC236}">
                  <a16:creationId xmlns:a16="http://schemas.microsoft.com/office/drawing/2014/main" id="{C5D9DEB0-9DFC-17DE-3FA6-AE9B8C920D0E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591;p79">
              <a:extLst>
                <a:ext uri="{FF2B5EF4-FFF2-40B4-BE49-F238E27FC236}">
                  <a16:creationId xmlns:a16="http://schemas.microsoft.com/office/drawing/2014/main" id="{C1369D5A-7678-81D6-9A95-273FFBD143DE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592;p79">
              <a:extLst>
                <a:ext uri="{FF2B5EF4-FFF2-40B4-BE49-F238E27FC236}">
                  <a16:creationId xmlns:a16="http://schemas.microsoft.com/office/drawing/2014/main" id="{A52B0245-9F06-77F1-988C-E59740EAF215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593;p79">
              <a:extLst>
                <a:ext uri="{FF2B5EF4-FFF2-40B4-BE49-F238E27FC236}">
                  <a16:creationId xmlns:a16="http://schemas.microsoft.com/office/drawing/2014/main" id="{66588E7D-381A-17F6-EF60-7AE4FF7ADC62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594;p79">
              <a:extLst>
                <a:ext uri="{FF2B5EF4-FFF2-40B4-BE49-F238E27FC236}">
                  <a16:creationId xmlns:a16="http://schemas.microsoft.com/office/drawing/2014/main" id="{92D623E5-9319-3E19-79C6-E554F9CB9A6D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595;p79">
              <a:extLst>
                <a:ext uri="{FF2B5EF4-FFF2-40B4-BE49-F238E27FC236}">
                  <a16:creationId xmlns:a16="http://schemas.microsoft.com/office/drawing/2014/main" id="{16B12787-F6B5-F33E-C7C1-E71F114A6E47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ABE4854B-F61E-88CB-3A92-C8AD71D2E2F7}"/>
              </a:ext>
            </a:extLst>
          </p:cNvPr>
          <p:cNvSpPr txBox="1"/>
          <p:nvPr/>
        </p:nvSpPr>
        <p:spPr>
          <a:xfrm>
            <a:off x="8705148" y="4674995"/>
            <a:ext cx="51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2">
                    <a:lumMod val="50000"/>
                  </a:schemeClr>
                </a:solidFill>
              </a:rPr>
              <a:t>11</a:t>
            </a:fld>
            <a:endParaRPr lang="fr-FR" b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96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ADF20-1681-5548-7EB4-0B12E3CE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975" y="1427060"/>
            <a:ext cx="2073000" cy="365700"/>
          </a:xfrm>
        </p:spPr>
        <p:txBody>
          <a:bodyPr/>
          <a:lstStyle/>
          <a:p>
            <a:r>
              <a:rPr lang="fr-FR" b="0"/>
              <a:t>Prototypage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C7EBAF23-CB9F-ED04-0B9D-5B4695143C74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720000" y="99371"/>
            <a:ext cx="7704000" cy="548700"/>
          </a:xfrm>
        </p:spPr>
        <p:txBody>
          <a:bodyPr/>
          <a:lstStyle/>
          <a:p>
            <a:r>
              <a:rPr lang="fr-FR"/>
              <a:t>Prochaines étapes pour le projet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59709ED-8072-2A1B-B6D7-D16A44851F7D}"/>
              </a:ext>
            </a:extLst>
          </p:cNvPr>
          <p:cNvSpPr txBox="1">
            <a:spLocks/>
          </p:cNvSpPr>
          <p:nvPr/>
        </p:nvSpPr>
        <p:spPr>
          <a:xfrm>
            <a:off x="5880248" y="2091216"/>
            <a:ext cx="207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b="0"/>
              <a:t>Tests réels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8486365-E9DA-AC90-7AD2-2FA098B7A86B}"/>
              </a:ext>
            </a:extLst>
          </p:cNvPr>
          <p:cNvSpPr txBox="1">
            <a:spLocks/>
          </p:cNvSpPr>
          <p:nvPr/>
        </p:nvSpPr>
        <p:spPr>
          <a:xfrm>
            <a:off x="1874965" y="2571750"/>
            <a:ext cx="2073000" cy="104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b="0"/>
              <a:t>Découverte du vrai fauteuil roulant équipé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293B8C-4CC4-00D1-C26D-BDE4CCDB20D3}"/>
              </a:ext>
            </a:extLst>
          </p:cNvPr>
          <p:cNvSpPr txBox="1">
            <a:spLocks/>
          </p:cNvSpPr>
          <p:nvPr/>
        </p:nvSpPr>
        <p:spPr>
          <a:xfrm>
            <a:off x="5276240" y="3717211"/>
            <a:ext cx="207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b="0"/>
              <a:t>Optimisation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4F89FF-391C-D980-570F-8F5110A9EF4B}"/>
              </a:ext>
            </a:extLst>
          </p:cNvPr>
          <p:cNvSpPr txBox="1"/>
          <p:nvPr/>
        </p:nvSpPr>
        <p:spPr>
          <a:xfrm>
            <a:off x="8705148" y="4674995"/>
            <a:ext cx="51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2">
                    <a:lumMod val="50000"/>
                  </a:schemeClr>
                </a:solidFill>
              </a:rPr>
              <a:t>12</a:t>
            </a:fld>
            <a:endParaRPr lang="fr-FR" b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22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3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CONCLUSION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0E2E647-AC30-4EE8-B4BE-9F88BED1B1DE}"/>
              </a:ext>
            </a:extLst>
          </p:cNvPr>
          <p:cNvSpPr txBox="1"/>
          <p:nvPr/>
        </p:nvSpPr>
        <p:spPr>
          <a:xfrm>
            <a:off x="830044" y="1370538"/>
            <a:ext cx="759189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La phase de simulation a permis d'atteindre les objectifs fixés :</a:t>
            </a:r>
          </a:p>
          <a:p>
            <a:endParaRPr lang="fr-FR">
              <a:solidFill>
                <a:schemeClr val="tx1"/>
              </a:solidFill>
              <a:latin typeface="Albert Sans" panose="020B0604020202020204" charset="0"/>
              <a:ea typeface="Times New Roman"/>
              <a:cs typeface="Times New Roman"/>
            </a:endParaRPr>
          </a:p>
          <a:p>
            <a:pPr lvl="0"/>
            <a:r>
              <a:rPr lang="fr-FR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Le robot suiveur a pu suivre avec précision le robot meneur tout en maintenant un écart constant et une bonne orientation.</a:t>
            </a:r>
          </a:p>
          <a:p>
            <a:pPr>
              <a:buFont typeface="Wingdings"/>
              <a:buChar char="q"/>
            </a:pPr>
            <a:endParaRPr lang="fr-FR">
              <a:solidFill>
                <a:schemeClr val="tx1"/>
              </a:solidFill>
              <a:latin typeface="Albert Sans" panose="020B0604020202020204" charset="0"/>
              <a:ea typeface="Times New Roman"/>
              <a:cs typeface="Times New Roman"/>
            </a:endParaRPr>
          </a:p>
          <a:p>
            <a:pPr lvl="0"/>
            <a:r>
              <a:rPr lang="fr-FR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Les outils </a:t>
            </a:r>
            <a:r>
              <a:rPr lang="fr-FR" err="1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CoppeliaSim</a:t>
            </a:r>
            <a:r>
              <a:rPr lang="fr-FR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 et MATLAB ont démontré leur complémentarité dans la modélisation et l'analyse des données.</a:t>
            </a:r>
          </a:p>
          <a:p>
            <a:pPr>
              <a:buFont typeface="Wingdings"/>
              <a:buChar char="q"/>
            </a:pPr>
            <a:endParaRPr lang="fr-FR">
              <a:solidFill>
                <a:schemeClr val="tx1"/>
              </a:solidFill>
              <a:latin typeface="Albert Sans" panose="020B0604020202020204" charset="0"/>
              <a:ea typeface="Times New Roman"/>
              <a:cs typeface="Times New Roman"/>
            </a:endParaRPr>
          </a:p>
          <a:p>
            <a:r>
              <a:rPr lang="fr-FR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L'utilisation combinée du LIDAR </a:t>
            </a:r>
            <a:r>
              <a:rPr lang="fr-FR">
                <a:solidFill>
                  <a:schemeClr val="tx1"/>
                </a:solidFill>
                <a:ea typeface="Times New Roman"/>
              </a:rPr>
              <a:t>(portée 15m, précision ±2cm)</a:t>
            </a:r>
            <a:r>
              <a:rPr lang="fr-FR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, de la caméra et du </a:t>
            </a:r>
            <a:r>
              <a:rPr lang="fr-FR" err="1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ArUco</a:t>
            </a:r>
            <a:r>
              <a:rPr lang="fr-FR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 code ont permis une localisation robuste et fiable, essentielle pour le contrôle en temps réel.</a:t>
            </a:r>
          </a:p>
          <a:p>
            <a:pPr>
              <a:buFont typeface="Wingdings"/>
              <a:buChar char="q"/>
            </a:pPr>
            <a:endParaRPr lang="fr-FR">
              <a:solidFill>
                <a:schemeClr val="tx1"/>
              </a:solidFill>
              <a:latin typeface="Albert Sans" panose="020B0604020202020204" charset="0"/>
              <a:ea typeface="Times New Roman"/>
              <a:cs typeface="Times New Roman"/>
            </a:endParaRPr>
          </a:p>
          <a:p>
            <a:r>
              <a:rPr lang="fr-FR">
                <a:solidFill>
                  <a:schemeClr val="tx1"/>
                </a:solidFill>
                <a:latin typeface="Albert Sans"/>
                <a:ea typeface="Times New Roman"/>
                <a:cs typeface="Times New Roman"/>
              </a:rPr>
              <a:t>Ces résultats et </a:t>
            </a:r>
            <a:r>
              <a:rPr lang="fr-FR">
                <a:solidFill>
                  <a:schemeClr val="tx1"/>
                </a:solidFill>
                <a:ea typeface="Times New Roman"/>
              </a:rPr>
              <a:t>performances, obtenues sous </a:t>
            </a:r>
            <a:r>
              <a:rPr lang="fr-FR" err="1">
                <a:solidFill>
                  <a:schemeClr val="tx1"/>
                </a:solidFill>
                <a:ea typeface="Times New Roman"/>
              </a:rPr>
              <a:t>CoppeliaSim</a:t>
            </a:r>
            <a:r>
              <a:rPr lang="fr-FR">
                <a:solidFill>
                  <a:schemeClr val="tx1"/>
                </a:solidFill>
                <a:ea typeface="Times New Roman"/>
              </a:rPr>
              <a:t> et validées par l'analyse MATLAB, démontrent la viabilité d'un passage au prototypage physique, prévu pour le second semestre 2025.</a:t>
            </a:r>
            <a:endParaRPr lang="fr-FR">
              <a:solidFill>
                <a:schemeClr val="tx1"/>
              </a:solidFill>
              <a:latin typeface="Albert Sans" panose="020B060402020202020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DF1A91-C475-7AD0-7C79-336B4128CEE2}"/>
              </a:ext>
            </a:extLst>
          </p:cNvPr>
          <p:cNvSpPr txBox="1"/>
          <p:nvPr/>
        </p:nvSpPr>
        <p:spPr>
          <a:xfrm>
            <a:off x="8705148" y="4674995"/>
            <a:ext cx="51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2">
                    <a:lumMod val="50000"/>
                  </a:schemeClr>
                </a:solidFill>
              </a:rPr>
              <a:t>13</a:t>
            </a:fld>
            <a:endParaRPr lang="fr-FR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3A493-D2EA-D119-3815-13B3E3AC6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4928" y="76206"/>
            <a:ext cx="5634141" cy="779471"/>
          </a:xfrm>
          <a:solidFill>
            <a:srgbClr val="2B2836"/>
          </a:solidFill>
        </p:spPr>
        <p:txBody>
          <a:bodyPr/>
          <a:lstStyle/>
          <a:p>
            <a:pPr algn="ctr"/>
            <a:r>
              <a:rPr lang="fr-FR" sz="4400"/>
              <a:t>Démonstration</a:t>
            </a:r>
          </a:p>
        </p:txBody>
      </p:sp>
      <p:pic>
        <p:nvPicPr>
          <p:cNvPr id="5" name="Image 4" descr="Une image contenant capture d’écran">
            <a:extLst>
              <a:ext uri="{FF2B5EF4-FFF2-40B4-BE49-F238E27FC236}">
                <a16:creationId xmlns:a16="http://schemas.microsoft.com/office/drawing/2014/main" id="{AF46DCBA-B5C8-9430-C4FC-D8FE44DF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05"/>
          <a:stretch/>
        </p:blipFill>
        <p:spPr>
          <a:xfrm>
            <a:off x="516833" y="1003231"/>
            <a:ext cx="8110330" cy="3841714"/>
          </a:xfrm>
          <a:prstGeom prst="roundRect">
            <a:avLst>
              <a:gd name="adj" fmla="val 11208"/>
            </a:avLst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D1F19C9-3C90-C796-CEB8-A412BD6F8D6F}"/>
              </a:ext>
            </a:extLst>
          </p:cNvPr>
          <p:cNvSpPr txBox="1"/>
          <p:nvPr/>
        </p:nvSpPr>
        <p:spPr>
          <a:xfrm>
            <a:off x="8654814" y="4582716"/>
            <a:ext cx="51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1"/>
                </a:solidFill>
              </a:rPr>
              <a:t>14</a:t>
            </a:fld>
            <a:endParaRPr lang="fr-F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96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3B4CB7-4230-5BAC-5276-551A323F8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5723" y="74474"/>
            <a:ext cx="3081354" cy="1120625"/>
          </a:xfrm>
        </p:spPr>
        <p:txBody>
          <a:bodyPr/>
          <a:lstStyle/>
          <a:p>
            <a:r>
              <a:rPr lang="fr-FR"/>
              <a:t>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8AF903-EAA3-B5D9-7E6D-35DA4D1BECD4}"/>
              </a:ext>
            </a:extLst>
          </p:cNvPr>
          <p:cNvSpPr txBox="1"/>
          <p:nvPr/>
        </p:nvSpPr>
        <p:spPr>
          <a:xfrm>
            <a:off x="8705148" y="4591105"/>
            <a:ext cx="34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1"/>
                </a:solidFill>
              </a:rPr>
              <a:t>2</a:t>
            </a:fld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EA890E5-2C2E-4277-4008-6B368AB6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398" b="7929"/>
          <a:stretch/>
        </p:blipFill>
        <p:spPr>
          <a:xfrm>
            <a:off x="345225" y="1411229"/>
            <a:ext cx="2578683" cy="2772310"/>
          </a:xfrm>
          <a:prstGeom prst="roundRect">
            <a:avLst>
              <a:gd name="adj" fmla="val 7417"/>
            </a:avLst>
          </a:prstGeom>
          <a:ln w="28575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25A885-F17B-EB7D-1A76-C32BC8DCD788}"/>
              </a:ext>
            </a:extLst>
          </p:cNvPr>
          <p:cNvSpPr txBox="1"/>
          <p:nvPr/>
        </p:nvSpPr>
        <p:spPr>
          <a:xfrm>
            <a:off x="3096657" y="1113662"/>
            <a:ext cx="4483994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600">
                <a:solidFill>
                  <a:schemeClr val="tx1"/>
                </a:solidFill>
              </a:rPr>
              <a:t>Dans les EHPAD français, les aides-soignants consacrent plus de 2 heures quotidiennes aux transferts des résidents (lit-fauteuil, chambre-réfectoire). </a:t>
            </a:r>
            <a:endParaRPr lang="fr-FR">
              <a:solidFill>
                <a:schemeClr val="tx1"/>
              </a:solidFill>
            </a:endParaRPr>
          </a:p>
          <a:p>
            <a:r>
              <a:rPr lang="fr-FR" sz="1600">
                <a:solidFill>
                  <a:schemeClr val="tx1"/>
                </a:solidFill>
              </a:rPr>
              <a:t>Ces manipulations répétitives, concernant 60% des pensionnaires, nécessitent souvent deux personnes et entraînent fréquemment des troubles </a:t>
            </a:r>
            <a:r>
              <a:rPr lang="fr-FR" sz="1600" err="1">
                <a:solidFill>
                  <a:schemeClr val="tx1"/>
                </a:solidFill>
              </a:rPr>
              <a:t>musculo-squelettiques</a:t>
            </a:r>
            <a:r>
              <a:rPr lang="fr-FR" sz="1600">
                <a:solidFill>
                  <a:schemeClr val="tx1"/>
                </a:solidFill>
              </a:rPr>
              <a:t> chez le personnel soignant.</a:t>
            </a:r>
            <a:endParaRPr lang="fr-FR">
              <a:solidFill>
                <a:schemeClr val="tx1"/>
              </a:solidFill>
            </a:endParaRPr>
          </a:p>
          <a:p>
            <a:r>
              <a:rPr lang="fr-FR" sz="1600">
                <a:solidFill>
                  <a:schemeClr val="tx1"/>
                </a:solidFill>
              </a:rPr>
              <a:t>Notre objectif est donc de développer un dispositif de transfert innovant permettant un transport doux et sécurisé des résidents, tout en réduisant de moitié le temps et le personnel nécessaires à ces déplacements quotidiens.</a:t>
            </a:r>
            <a:endParaRPr lang="fr-FR">
              <a:solidFill>
                <a:schemeClr val="tx1"/>
              </a:solidFill>
            </a:endParaRPr>
          </a:p>
          <a:p>
            <a:endParaRPr lang="fr-FR" sz="1600">
              <a:solidFill>
                <a:schemeClr val="tx1"/>
              </a:solidFill>
              <a:latin typeface="Amasis M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1054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4"/>
          <p:cNvSpPr txBox="1">
            <a:spLocks noGrp="1"/>
          </p:cNvSpPr>
          <p:nvPr>
            <p:ph type="title" idx="4"/>
          </p:nvPr>
        </p:nvSpPr>
        <p:spPr>
          <a:xfrm>
            <a:off x="1233993" y="1484934"/>
            <a:ext cx="669764" cy="60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55" name="Google Shape;1255;p34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57" name="Google Shape;1257;p34"/>
          <p:cNvSpPr txBox="1">
            <a:spLocks noGrp="1"/>
          </p:cNvSpPr>
          <p:nvPr>
            <p:ph type="title"/>
          </p:nvPr>
        </p:nvSpPr>
        <p:spPr>
          <a:xfrm>
            <a:off x="2031710" y="1670262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ncode Sans"/>
                <a:ea typeface="Encode Sans"/>
                <a:cs typeface="Encode Sans"/>
                <a:sym typeface="Encode Sans"/>
              </a:rPr>
              <a:t>Nos objectifs</a:t>
            </a:r>
            <a:endParaRPr b="1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59" name="Google Shape;1259;p34"/>
          <p:cNvSpPr txBox="1">
            <a:spLocks noGrp="1"/>
          </p:cNvSpPr>
          <p:nvPr>
            <p:ph type="title" idx="2"/>
          </p:nvPr>
        </p:nvSpPr>
        <p:spPr>
          <a:xfrm flipH="1">
            <a:off x="5835713" y="1652929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Notre solution</a:t>
            </a:r>
            <a:endParaRPr b="1"/>
          </a:p>
        </p:txBody>
      </p:sp>
      <p:sp>
        <p:nvSpPr>
          <p:cNvPr id="1260" name="Google Shape;1260;p34"/>
          <p:cNvSpPr txBox="1">
            <a:spLocks noGrp="1"/>
          </p:cNvSpPr>
          <p:nvPr>
            <p:ph type="title" idx="7"/>
          </p:nvPr>
        </p:nvSpPr>
        <p:spPr>
          <a:xfrm>
            <a:off x="2031710" y="2608777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Outils et Technologies</a:t>
            </a:r>
            <a:endParaRPr b="1"/>
          </a:p>
        </p:txBody>
      </p:sp>
      <p:sp>
        <p:nvSpPr>
          <p:cNvPr id="1262" name="Google Shape;1262;p34"/>
          <p:cNvSpPr txBox="1">
            <a:spLocks noGrp="1"/>
          </p:cNvSpPr>
          <p:nvPr>
            <p:ph type="title" idx="9"/>
          </p:nvPr>
        </p:nvSpPr>
        <p:spPr>
          <a:xfrm flipH="1">
            <a:off x="5835713" y="3586809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Démonstration</a:t>
            </a:r>
            <a:endParaRPr b="1"/>
          </a:p>
        </p:txBody>
      </p:sp>
      <p:sp>
        <p:nvSpPr>
          <p:cNvPr id="1264" name="Google Shape;1264;p34"/>
          <p:cNvSpPr/>
          <p:nvPr/>
        </p:nvSpPr>
        <p:spPr>
          <a:xfrm>
            <a:off x="252400" y="9144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34"/>
          <p:cNvSpPr/>
          <p:nvPr/>
        </p:nvSpPr>
        <p:spPr>
          <a:xfrm>
            <a:off x="8864863" y="368301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D0283EF-9F62-40E1-E835-157999E19BFB}"/>
              </a:ext>
            </a:extLst>
          </p:cNvPr>
          <p:cNvSpPr txBox="1"/>
          <p:nvPr/>
        </p:nvSpPr>
        <p:spPr>
          <a:xfrm>
            <a:off x="8568074" y="4844112"/>
            <a:ext cx="34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1"/>
                </a:solidFill>
              </a:rPr>
              <a:t>3</a:t>
            </a:fld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15" name="Google Shape;1251;p34">
            <a:extLst>
              <a:ext uri="{FF2B5EF4-FFF2-40B4-BE49-F238E27FC236}">
                <a16:creationId xmlns:a16="http://schemas.microsoft.com/office/drawing/2014/main" id="{D505BE8A-9284-6339-0D16-A23DDB9817C3}"/>
              </a:ext>
            </a:extLst>
          </p:cNvPr>
          <p:cNvSpPr txBox="1">
            <a:spLocks/>
          </p:cNvSpPr>
          <p:nvPr/>
        </p:nvSpPr>
        <p:spPr>
          <a:xfrm>
            <a:off x="5085344" y="1483640"/>
            <a:ext cx="669764" cy="60361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/>
              <a:t>2</a:t>
            </a:r>
          </a:p>
        </p:txBody>
      </p:sp>
      <p:sp>
        <p:nvSpPr>
          <p:cNvPr id="20" name="Google Shape;1251;p34">
            <a:extLst>
              <a:ext uri="{FF2B5EF4-FFF2-40B4-BE49-F238E27FC236}">
                <a16:creationId xmlns:a16="http://schemas.microsoft.com/office/drawing/2014/main" id="{DCA5B144-241C-4ABC-E28C-5F7D88D133A4}"/>
              </a:ext>
            </a:extLst>
          </p:cNvPr>
          <p:cNvSpPr txBox="1">
            <a:spLocks/>
          </p:cNvSpPr>
          <p:nvPr/>
        </p:nvSpPr>
        <p:spPr>
          <a:xfrm>
            <a:off x="1233993" y="2456266"/>
            <a:ext cx="669764" cy="60361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/>
              <a:t>3</a:t>
            </a:r>
          </a:p>
        </p:txBody>
      </p:sp>
      <p:sp>
        <p:nvSpPr>
          <p:cNvPr id="21" name="Google Shape;1251;p34">
            <a:extLst>
              <a:ext uri="{FF2B5EF4-FFF2-40B4-BE49-F238E27FC236}">
                <a16:creationId xmlns:a16="http://schemas.microsoft.com/office/drawing/2014/main" id="{F4A70E97-F4EB-8C11-8DBC-7BCED1EE670D}"/>
              </a:ext>
            </a:extLst>
          </p:cNvPr>
          <p:cNvSpPr txBox="1">
            <a:spLocks/>
          </p:cNvSpPr>
          <p:nvPr/>
        </p:nvSpPr>
        <p:spPr>
          <a:xfrm>
            <a:off x="5085344" y="2454972"/>
            <a:ext cx="669764" cy="60361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/>
              <a:t>4</a:t>
            </a:r>
          </a:p>
        </p:txBody>
      </p:sp>
      <p:sp>
        <p:nvSpPr>
          <p:cNvPr id="22" name="Google Shape;1251;p34">
            <a:extLst>
              <a:ext uri="{FF2B5EF4-FFF2-40B4-BE49-F238E27FC236}">
                <a16:creationId xmlns:a16="http://schemas.microsoft.com/office/drawing/2014/main" id="{6C5AAD3B-36C0-28C2-BEF9-6A2A88F5A07C}"/>
              </a:ext>
            </a:extLst>
          </p:cNvPr>
          <p:cNvSpPr txBox="1">
            <a:spLocks/>
          </p:cNvSpPr>
          <p:nvPr/>
        </p:nvSpPr>
        <p:spPr>
          <a:xfrm>
            <a:off x="1233993" y="3427598"/>
            <a:ext cx="669764" cy="60361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/>
              <a:t>5</a:t>
            </a:r>
          </a:p>
        </p:txBody>
      </p:sp>
      <p:sp>
        <p:nvSpPr>
          <p:cNvPr id="23" name="Google Shape;1251;p34">
            <a:extLst>
              <a:ext uri="{FF2B5EF4-FFF2-40B4-BE49-F238E27FC236}">
                <a16:creationId xmlns:a16="http://schemas.microsoft.com/office/drawing/2014/main" id="{34678606-357B-AF9E-CE79-3E5D73F35BB3}"/>
              </a:ext>
            </a:extLst>
          </p:cNvPr>
          <p:cNvSpPr txBox="1">
            <a:spLocks/>
          </p:cNvSpPr>
          <p:nvPr/>
        </p:nvSpPr>
        <p:spPr>
          <a:xfrm>
            <a:off x="5085344" y="3426304"/>
            <a:ext cx="669764" cy="60361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/>
              <a:t>6</a:t>
            </a:r>
          </a:p>
        </p:txBody>
      </p:sp>
      <p:sp>
        <p:nvSpPr>
          <p:cNvPr id="24" name="Google Shape;1260;p34">
            <a:extLst>
              <a:ext uri="{FF2B5EF4-FFF2-40B4-BE49-F238E27FC236}">
                <a16:creationId xmlns:a16="http://schemas.microsoft.com/office/drawing/2014/main" id="{576A7206-D81A-25CA-9AE3-F370E9578965}"/>
              </a:ext>
            </a:extLst>
          </p:cNvPr>
          <p:cNvSpPr txBox="1">
            <a:spLocks/>
          </p:cNvSpPr>
          <p:nvPr/>
        </p:nvSpPr>
        <p:spPr>
          <a:xfrm>
            <a:off x="2031710" y="3568166"/>
            <a:ext cx="273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1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b="1"/>
              <a:t>Conclusion</a:t>
            </a:r>
          </a:p>
        </p:txBody>
      </p:sp>
      <p:sp>
        <p:nvSpPr>
          <p:cNvPr id="25" name="Google Shape;1260;p34">
            <a:extLst>
              <a:ext uri="{FF2B5EF4-FFF2-40B4-BE49-F238E27FC236}">
                <a16:creationId xmlns:a16="http://schemas.microsoft.com/office/drawing/2014/main" id="{D8EC9284-0A48-B76D-2162-4F4AFD90A869}"/>
              </a:ext>
            </a:extLst>
          </p:cNvPr>
          <p:cNvSpPr txBox="1">
            <a:spLocks/>
          </p:cNvSpPr>
          <p:nvPr/>
        </p:nvSpPr>
        <p:spPr>
          <a:xfrm>
            <a:off x="5836013" y="2615872"/>
            <a:ext cx="273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1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fr-FR" b="1"/>
              <a:t>Prochaines étapes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>
          <a:extLst>
            <a:ext uri="{FF2B5EF4-FFF2-40B4-BE49-F238E27FC236}">
              <a16:creationId xmlns:a16="http://schemas.microsoft.com/office/drawing/2014/main" id="{6FCF7690-7536-94DF-D8C6-8ABD208D7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3">
            <a:extLst>
              <a:ext uri="{FF2B5EF4-FFF2-40B4-BE49-F238E27FC236}">
                <a16:creationId xmlns:a16="http://schemas.microsoft.com/office/drawing/2014/main" id="{589DC6B6-B830-22F6-0788-A53B80113B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ncode Sans"/>
                <a:ea typeface="Encode Sans"/>
                <a:cs typeface="Encode Sans"/>
                <a:sym typeface="Encode Sans"/>
              </a:rPr>
              <a:t>Nos objectifs du semestre</a:t>
            </a: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43" name="Google Shape;1243;p33">
            <a:extLst>
              <a:ext uri="{FF2B5EF4-FFF2-40B4-BE49-F238E27FC236}">
                <a16:creationId xmlns:a16="http://schemas.microsoft.com/office/drawing/2014/main" id="{5A167C82-51F6-92B1-07E7-4C9559EAF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314286"/>
            <a:ext cx="7704000" cy="1546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600" err="1"/>
              <a:t>Réaliser</a:t>
            </a:r>
            <a:r>
              <a:rPr lang="en" sz="1600"/>
              <a:t> </a:t>
            </a:r>
            <a:r>
              <a:rPr lang="en" sz="1600" err="1"/>
              <a:t>une</a:t>
            </a:r>
            <a:r>
              <a:rPr lang="en" sz="1600"/>
              <a:t> simulation de </a:t>
            </a:r>
            <a:r>
              <a:rPr lang="en" sz="1600" err="1"/>
              <a:t>notre</a:t>
            </a:r>
            <a:r>
              <a:rPr lang="en" sz="1600"/>
              <a:t> solution sur un </a:t>
            </a:r>
            <a:r>
              <a:rPr lang="en" sz="1600" err="1"/>
              <a:t>logiciel</a:t>
            </a:r>
            <a:r>
              <a:rPr lang="en" sz="1600"/>
              <a:t> </a:t>
            </a:r>
            <a:r>
              <a:rPr lang="en" sz="1600" err="1"/>
              <a:t>adapté</a:t>
            </a:r>
            <a:r>
              <a:rPr lang="en" sz="1600"/>
              <a:t> </a:t>
            </a:r>
            <a:r>
              <a:rPr lang="en" sz="1600" err="1"/>
              <a:t>afin</a:t>
            </a:r>
            <a:r>
              <a:rPr lang="en" sz="1600"/>
              <a:t> de </a:t>
            </a:r>
            <a:r>
              <a:rPr lang="en" sz="1600" err="1"/>
              <a:t>comprendre</a:t>
            </a:r>
            <a:r>
              <a:rPr lang="en" sz="1600"/>
              <a:t> </a:t>
            </a:r>
            <a:r>
              <a:rPr lang="en" sz="1600" err="1"/>
              <a:t>l’enjeu</a:t>
            </a:r>
            <a:r>
              <a:rPr lang="en" sz="1600"/>
              <a:t> du </a:t>
            </a:r>
            <a:r>
              <a:rPr lang="en" sz="1600" err="1"/>
              <a:t>projet</a:t>
            </a:r>
            <a:r>
              <a:rPr lang="en" sz="1600"/>
              <a:t> et les aspects techniques </a:t>
            </a:r>
            <a:r>
              <a:rPr lang="en" sz="1600" err="1"/>
              <a:t>liés</a:t>
            </a:r>
            <a:r>
              <a:rPr lang="en" sz="1600"/>
              <a:t>.</a:t>
            </a:r>
            <a:br>
              <a:rPr lang="en" sz="1600"/>
            </a:br>
            <a:r>
              <a:rPr lang="en" sz="1600"/>
              <a:t>De plus, le but </a:t>
            </a:r>
            <a:r>
              <a:rPr lang="en" sz="1600" err="1"/>
              <a:t>était</a:t>
            </a:r>
            <a:r>
              <a:rPr lang="en" sz="1600"/>
              <a:t> de </a:t>
            </a:r>
            <a:r>
              <a:rPr lang="en" sz="1600" err="1"/>
              <a:t>cadrer</a:t>
            </a:r>
            <a:r>
              <a:rPr lang="en" sz="1600"/>
              <a:t> le </a:t>
            </a:r>
            <a:r>
              <a:rPr lang="en" sz="1600" err="1"/>
              <a:t>projet</a:t>
            </a:r>
            <a:r>
              <a:rPr lang="en" sz="1600"/>
              <a:t> , de </a:t>
            </a:r>
            <a:r>
              <a:rPr lang="en" sz="1600" err="1"/>
              <a:t>comprendre</a:t>
            </a:r>
            <a:r>
              <a:rPr lang="en" sz="1600"/>
              <a:t> et </a:t>
            </a:r>
            <a:r>
              <a:rPr lang="en" sz="1600" err="1"/>
              <a:t>maitriser</a:t>
            </a:r>
            <a:r>
              <a:rPr lang="en" sz="1600"/>
              <a:t> </a:t>
            </a:r>
            <a:r>
              <a:rPr lang="en" sz="1600" err="1"/>
              <a:t>en</a:t>
            </a:r>
            <a:r>
              <a:rPr lang="en" sz="1600"/>
              <a:t> </a:t>
            </a:r>
            <a:r>
              <a:rPr lang="en" sz="1600" err="1"/>
              <a:t>détails</a:t>
            </a:r>
            <a:r>
              <a:rPr lang="en" sz="1600"/>
              <a:t> les solutions techniques </a:t>
            </a:r>
            <a:r>
              <a:rPr lang="en" sz="1600" err="1"/>
              <a:t>ainisi</a:t>
            </a:r>
            <a:r>
              <a:rPr lang="en" sz="1600"/>
              <a:t> que les </a:t>
            </a:r>
            <a:r>
              <a:rPr lang="en" sz="1600" err="1"/>
              <a:t>outils</a:t>
            </a:r>
            <a:r>
              <a:rPr lang="en" sz="1600"/>
              <a:t> à </a:t>
            </a:r>
            <a:r>
              <a:rPr lang="en" sz="1600" err="1"/>
              <a:t>utiliser</a:t>
            </a:r>
            <a:r>
              <a:rPr lang="en" sz="1600"/>
              <a:t> pour </a:t>
            </a:r>
            <a:r>
              <a:rPr lang="en" sz="1600" err="1"/>
              <a:t>réaliser</a:t>
            </a:r>
            <a:r>
              <a:rPr lang="en" sz="1600"/>
              <a:t> la solution finale.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651D100-A85D-B10A-4BD1-EAD8E1444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668" y="2530408"/>
            <a:ext cx="2613092" cy="2613092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78A23110-F24B-B040-0DC7-17CB95AF2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1834" y="2528857"/>
            <a:ext cx="2613092" cy="26130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AD104B0-FD4B-BE80-5829-8E4D304932B2}"/>
              </a:ext>
            </a:extLst>
          </p:cNvPr>
          <p:cNvSpPr txBox="1"/>
          <p:nvPr/>
        </p:nvSpPr>
        <p:spPr>
          <a:xfrm>
            <a:off x="8763871" y="4725329"/>
            <a:ext cx="34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2">
                    <a:lumMod val="50000"/>
                  </a:schemeClr>
                </a:solidFill>
              </a:rPr>
              <a:t>4</a:t>
            </a:fld>
            <a:endParaRPr lang="fr-FR" b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3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ncode Sans"/>
                <a:ea typeface="Encode Sans"/>
                <a:cs typeface="Encode Sans"/>
                <a:sym typeface="Encode Sans"/>
              </a:rPr>
              <a:t>Notre solution</a:t>
            </a: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43" name="Google Shape;1243;p33"/>
          <p:cNvSpPr txBox="1">
            <a:spLocks noGrp="1"/>
          </p:cNvSpPr>
          <p:nvPr>
            <p:ph type="body" idx="1"/>
          </p:nvPr>
        </p:nvSpPr>
        <p:spPr>
          <a:xfrm>
            <a:off x="718131" y="1192565"/>
            <a:ext cx="7704000" cy="1385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600" err="1"/>
              <a:t>Réaliser</a:t>
            </a:r>
            <a:r>
              <a:rPr lang="en" sz="1600"/>
              <a:t> un </a:t>
            </a:r>
            <a:r>
              <a:rPr lang="en" sz="1600" err="1"/>
              <a:t>système</a:t>
            </a:r>
            <a:r>
              <a:rPr lang="en" sz="1600"/>
              <a:t> de fauteuils </a:t>
            </a:r>
            <a:r>
              <a:rPr lang="en" sz="1600" err="1"/>
              <a:t>roulants</a:t>
            </a:r>
            <a:r>
              <a:rPr lang="en" sz="1600"/>
              <a:t> (</a:t>
            </a:r>
            <a:r>
              <a:rPr lang="en" sz="1600" err="1"/>
              <a:t>flotte</a:t>
            </a:r>
            <a:r>
              <a:rPr lang="en" sz="1600"/>
              <a:t> de fauteuils </a:t>
            </a:r>
            <a:r>
              <a:rPr lang="en" sz="1600" err="1"/>
              <a:t>roulant</a:t>
            </a:r>
            <a:r>
              <a:rPr lang="en" sz="1600"/>
              <a:t>), </a:t>
            </a:r>
            <a:r>
              <a:rPr lang="en" sz="1600" err="1"/>
              <a:t>fonctionnant</a:t>
            </a:r>
            <a:r>
              <a:rPr lang="en" sz="1600"/>
              <a:t> </a:t>
            </a:r>
            <a:r>
              <a:rPr lang="en" sz="1600" err="1"/>
              <a:t>en</a:t>
            </a:r>
            <a:r>
              <a:rPr lang="en" sz="1600"/>
              <a:t> mode "train" : le premier fauteuil, </a:t>
            </a:r>
            <a:r>
              <a:rPr lang="en" sz="1600" err="1"/>
              <a:t>piloté</a:t>
            </a:r>
            <a:r>
              <a:rPr lang="en" sz="1600"/>
              <a:t> par un aide-</a:t>
            </a:r>
            <a:r>
              <a:rPr lang="en" sz="1600" err="1"/>
              <a:t>soignant</a:t>
            </a:r>
            <a:r>
              <a:rPr lang="en" sz="1600"/>
              <a:t>, guide la </a:t>
            </a:r>
            <a:r>
              <a:rPr lang="en" sz="1600" err="1"/>
              <a:t>flotte</a:t>
            </a:r>
            <a:r>
              <a:rPr lang="en" sz="1600"/>
              <a:t> </a:t>
            </a:r>
            <a:r>
              <a:rPr lang="en" sz="1600" err="1"/>
              <a:t>tandis</a:t>
            </a:r>
            <a:r>
              <a:rPr lang="en" sz="1600"/>
              <a:t> que les </a:t>
            </a:r>
            <a:r>
              <a:rPr lang="en" sz="1600" err="1"/>
              <a:t>suivants</a:t>
            </a:r>
            <a:r>
              <a:rPr lang="en" sz="1600"/>
              <a:t>, </a:t>
            </a:r>
            <a:r>
              <a:rPr lang="en" sz="1600" err="1"/>
              <a:t>équipés</a:t>
            </a:r>
            <a:r>
              <a:rPr lang="en" sz="1600"/>
              <a:t> de </a:t>
            </a:r>
            <a:r>
              <a:rPr lang="en" sz="1600" err="1"/>
              <a:t>capteurs</a:t>
            </a:r>
            <a:r>
              <a:rPr lang="en" sz="1600"/>
              <a:t> LiDAR et de </a:t>
            </a:r>
            <a:r>
              <a:rPr lang="en" sz="1600" err="1"/>
              <a:t>caméras</a:t>
            </a:r>
            <a:r>
              <a:rPr lang="en" sz="1600"/>
              <a:t> , </a:t>
            </a:r>
            <a:r>
              <a:rPr lang="en" sz="1600" err="1"/>
              <a:t>maintiennent</a:t>
            </a:r>
            <a:r>
              <a:rPr lang="en" sz="1600"/>
              <a:t> une distance de </a:t>
            </a:r>
            <a:r>
              <a:rPr lang="en" sz="1600" err="1"/>
              <a:t>sécurité</a:t>
            </a:r>
            <a:r>
              <a:rPr lang="en" sz="1600"/>
              <a:t> tout </a:t>
            </a:r>
            <a:r>
              <a:rPr lang="en" sz="1600" err="1"/>
              <a:t>en</a:t>
            </a:r>
            <a:r>
              <a:rPr lang="en" sz="1600"/>
              <a:t> </a:t>
            </a:r>
            <a:r>
              <a:rPr lang="en" sz="1600" err="1"/>
              <a:t>détectant</a:t>
            </a:r>
            <a:r>
              <a:rPr lang="en" sz="1600"/>
              <a:t> les obstacles </a:t>
            </a:r>
            <a:r>
              <a:rPr lang="en" sz="1600" err="1"/>
              <a:t>environnants</a:t>
            </a:r>
            <a:r>
              <a:rPr lang="en" sz="1600"/>
              <a:t> avec un </a:t>
            </a:r>
            <a:r>
              <a:rPr lang="en" sz="1600" err="1"/>
              <a:t>confort</a:t>
            </a:r>
            <a:r>
              <a:rPr lang="en" sz="1600"/>
              <a:t> optimal.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97A4A7D-BB7E-9B83-C9AD-C32601DD534A}"/>
              </a:ext>
            </a:extLst>
          </p:cNvPr>
          <p:cNvGrpSpPr/>
          <p:nvPr/>
        </p:nvGrpSpPr>
        <p:grpSpPr>
          <a:xfrm>
            <a:off x="1913614" y="2976159"/>
            <a:ext cx="5316772" cy="752725"/>
            <a:chOff x="1608814" y="4083541"/>
            <a:chExt cx="5316772" cy="75272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4CB4E07E-EB9E-A89C-E2C2-6A67B5FA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8814" y="4083543"/>
              <a:ext cx="752723" cy="75272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2332C7B7-23F2-8271-6CC1-31814A8DD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9224" y="4083542"/>
              <a:ext cx="752723" cy="752723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D8B8AC7-40D7-6D15-66BF-417F64F63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996" y="4083542"/>
              <a:ext cx="752723" cy="75272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3609C09-9765-7866-C5D2-0FDA9B0A0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768" y="4083542"/>
              <a:ext cx="752723" cy="752723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AF76C09-8857-F588-317C-4AA35061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6540" y="4083541"/>
              <a:ext cx="752723" cy="752723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ADBA172-6208-7EA2-776B-4F6C3888DC2D}"/>
                </a:ext>
              </a:extLst>
            </p:cNvPr>
            <p:cNvSpPr txBox="1"/>
            <p:nvPr/>
          </p:nvSpPr>
          <p:spPr>
            <a:xfrm>
              <a:off x="1669774" y="4083541"/>
              <a:ext cx="5255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>
                <a:solidFill>
                  <a:srgbClr val="FF0000"/>
                </a:solidFill>
              </a:endParaRPr>
            </a:p>
            <a:p>
              <a:r>
                <a:rPr lang="fr-FR">
                  <a:solidFill>
                    <a:srgbClr val="FF0000"/>
                  </a:solidFill>
                </a:rPr>
                <a:t>           ------&gt;              -------&gt;             ------&gt;             -------&gt;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D49ED7A-0278-3F1A-0716-0108904CF26C}"/>
              </a:ext>
            </a:extLst>
          </p:cNvPr>
          <p:cNvSpPr txBox="1"/>
          <p:nvPr/>
        </p:nvSpPr>
        <p:spPr>
          <a:xfrm>
            <a:off x="8763871" y="4725329"/>
            <a:ext cx="34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2">
                    <a:lumMod val="50000"/>
                  </a:schemeClr>
                </a:solidFill>
              </a:rPr>
              <a:t>5</a:t>
            </a:fld>
            <a:endParaRPr lang="fr-FR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>
          <a:extLst>
            <a:ext uri="{FF2B5EF4-FFF2-40B4-BE49-F238E27FC236}">
              <a16:creationId xmlns:a16="http://schemas.microsoft.com/office/drawing/2014/main" id="{512DA60E-1DB1-952C-9DF1-961AC3F55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8">
            <a:extLst>
              <a:ext uri="{FF2B5EF4-FFF2-40B4-BE49-F238E27FC236}">
                <a16:creationId xmlns:a16="http://schemas.microsoft.com/office/drawing/2014/main" id="{EC5CB31D-4BD8-F848-428C-B0A35E54C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7771" y="2976370"/>
            <a:ext cx="387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MATLAB</a:t>
            </a:r>
            <a:endParaRPr/>
          </a:p>
        </p:txBody>
      </p:sp>
      <p:sp>
        <p:nvSpPr>
          <p:cNvPr id="1752" name="Google Shape;1752;p48">
            <a:extLst>
              <a:ext uri="{FF2B5EF4-FFF2-40B4-BE49-F238E27FC236}">
                <a16:creationId xmlns:a16="http://schemas.microsoft.com/office/drawing/2014/main" id="{ADA14305-3153-9ADF-CA38-EA56DE88122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</a:t>
            </a:r>
            <a:r>
              <a:rPr lang="en-US" err="1"/>
              <a:t>Outils</a:t>
            </a:r>
            <a:r>
              <a:rPr lang="en-US"/>
              <a:t> </a:t>
            </a:r>
            <a:r>
              <a:rPr lang="en-US" err="1"/>
              <a:t>Logiciels</a:t>
            </a:r>
            <a:r>
              <a:rPr lang="en-US"/>
              <a:t> </a:t>
            </a:r>
            <a:r>
              <a:rPr lang="en-US" err="1"/>
              <a:t>Utilisés</a:t>
            </a:r>
            <a:r>
              <a:rPr lang="en-US"/>
              <a:t> </a:t>
            </a:r>
            <a:endParaRPr/>
          </a:p>
        </p:txBody>
      </p:sp>
      <p:sp>
        <p:nvSpPr>
          <p:cNvPr id="1753" name="Google Shape;1753;p48">
            <a:extLst>
              <a:ext uri="{FF2B5EF4-FFF2-40B4-BE49-F238E27FC236}">
                <a16:creationId xmlns:a16="http://schemas.microsoft.com/office/drawing/2014/main" id="{C954A6BF-D6CE-B151-3B47-7B211F3E23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148071" y="1470638"/>
            <a:ext cx="3877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CoppeliaSim</a:t>
            </a:r>
            <a:endParaRPr/>
          </a:p>
        </p:txBody>
      </p:sp>
      <p:sp>
        <p:nvSpPr>
          <p:cNvPr id="1754" name="Google Shape;1754;p48">
            <a:extLst>
              <a:ext uri="{FF2B5EF4-FFF2-40B4-BE49-F238E27FC236}">
                <a16:creationId xmlns:a16="http://schemas.microsoft.com/office/drawing/2014/main" id="{008C1B4F-D208-BD24-8BC5-277B632043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48071" y="1687262"/>
            <a:ext cx="38775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 </a:t>
            </a:r>
            <a:r>
              <a:rPr lang="en-US" err="1"/>
              <a:t>logiciel</a:t>
            </a:r>
            <a:r>
              <a:rPr lang="en-US"/>
              <a:t> de simulation </a:t>
            </a:r>
            <a:r>
              <a:rPr lang="en-US" err="1"/>
              <a:t>robotique</a:t>
            </a:r>
            <a:r>
              <a:rPr lang="en-US"/>
              <a:t> 3D </a:t>
            </a:r>
            <a:r>
              <a:rPr lang="en-US" err="1"/>
              <a:t>permettant</a:t>
            </a:r>
            <a:r>
              <a:rPr lang="en-US"/>
              <a:t> de </a:t>
            </a:r>
            <a:r>
              <a:rPr lang="en-US" err="1"/>
              <a:t>configurer</a:t>
            </a:r>
            <a:r>
              <a:rPr lang="en-US"/>
              <a:t> </a:t>
            </a:r>
            <a:r>
              <a:rPr lang="en-US" err="1"/>
              <a:t>l'environnement</a:t>
            </a:r>
            <a:r>
              <a:rPr lang="en-US"/>
              <a:t>, les robots et </a:t>
            </a:r>
            <a:r>
              <a:rPr lang="en-US" err="1"/>
              <a:t>leurs</a:t>
            </a:r>
            <a:r>
              <a:rPr lang="en-US"/>
              <a:t> </a:t>
            </a:r>
            <a:r>
              <a:rPr lang="en-US" err="1"/>
              <a:t>mouvements</a:t>
            </a:r>
            <a:r>
              <a:rPr lang="en-US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755" name="Google Shape;1755;p48">
            <a:extLst>
              <a:ext uri="{FF2B5EF4-FFF2-40B4-BE49-F238E27FC236}">
                <a16:creationId xmlns:a16="http://schemas.microsoft.com/office/drawing/2014/main" id="{EEADD48C-FB81-28E5-6B81-2CB6AC65300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147771" y="3192994"/>
            <a:ext cx="3878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 </a:t>
            </a:r>
            <a:r>
              <a:rPr lang="en-US" err="1"/>
              <a:t>logiciel</a:t>
            </a:r>
            <a:r>
              <a:rPr lang="en-US"/>
              <a:t> de </a:t>
            </a:r>
            <a:r>
              <a:rPr lang="en-US" err="1"/>
              <a:t>calcul</a:t>
            </a:r>
            <a:r>
              <a:rPr lang="en-US"/>
              <a:t> numérique </a:t>
            </a:r>
            <a:r>
              <a:rPr lang="en-US" err="1"/>
              <a:t>utilisé</a:t>
            </a:r>
            <a:r>
              <a:rPr lang="en-US"/>
              <a:t> pour </a:t>
            </a:r>
            <a:r>
              <a:rPr lang="en-US" err="1"/>
              <a:t>l'analyse</a:t>
            </a:r>
            <a:r>
              <a:rPr lang="en-US"/>
              <a:t> des données issues de la simulation et le </a:t>
            </a:r>
            <a:r>
              <a:rPr lang="en-US" err="1"/>
              <a:t>développement</a:t>
            </a:r>
            <a:r>
              <a:rPr lang="en-US"/>
              <a:t> des </a:t>
            </a:r>
            <a:r>
              <a:rPr lang="en-US" err="1"/>
              <a:t>algorithmes</a:t>
            </a:r>
            <a:r>
              <a:rPr lang="en-US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756" name="Google Shape;1756;p48">
            <a:extLst>
              <a:ext uri="{FF2B5EF4-FFF2-40B4-BE49-F238E27FC236}">
                <a16:creationId xmlns:a16="http://schemas.microsoft.com/office/drawing/2014/main" id="{D9C7B334-CC12-1220-538B-84D587A09F19}"/>
              </a:ext>
            </a:extLst>
          </p:cNvPr>
          <p:cNvSpPr/>
          <p:nvPr/>
        </p:nvSpPr>
        <p:spPr>
          <a:xfrm>
            <a:off x="2118129" y="1565150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48">
            <a:extLst>
              <a:ext uri="{FF2B5EF4-FFF2-40B4-BE49-F238E27FC236}">
                <a16:creationId xmlns:a16="http://schemas.microsoft.com/office/drawing/2014/main" id="{CB949DD0-23D6-E1B1-700D-93E5EE7AA8EB}"/>
              </a:ext>
            </a:extLst>
          </p:cNvPr>
          <p:cNvSpPr/>
          <p:nvPr/>
        </p:nvSpPr>
        <p:spPr>
          <a:xfrm>
            <a:off x="2118129" y="3070863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0FF12C2-EB3F-2404-9B4E-569B08F32E6A}"/>
              </a:ext>
            </a:extLst>
          </p:cNvPr>
          <p:cNvSpPr txBox="1"/>
          <p:nvPr/>
        </p:nvSpPr>
        <p:spPr>
          <a:xfrm>
            <a:off x="8705148" y="4674995"/>
            <a:ext cx="34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1"/>
                </a:solidFill>
              </a:rPr>
              <a:t>6</a:t>
            </a:fld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14" name="Image 13" descr="Une image contenant capture d’écran, créativité, conception, art&#10;&#10;Description générée automatiquement">
            <a:extLst>
              <a:ext uri="{FF2B5EF4-FFF2-40B4-BE49-F238E27FC236}">
                <a16:creationId xmlns:a16="http://schemas.microsoft.com/office/drawing/2014/main" id="{6BCE2F5F-09F7-04DF-FB3E-B151B261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731" y="3136126"/>
            <a:ext cx="701794" cy="628473"/>
          </a:xfrm>
          <a:prstGeom prst="rect">
            <a:avLst/>
          </a:prstGeom>
        </p:spPr>
      </p:pic>
      <p:pic>
        <p:nvPicPr>
          <p:cNvPr id="16" name="Image 15" descr="Une image contenant Danse, art&#10;&#10;Description générée automatiquement">
            <a:extLst>
              <a:ext uri="{FF2B5EF4-FFF2-40B4-BE49-F238E27FC236}">
                <a16:creationId xmlns:a16="http://schemas.microsoft.com/office/drawing/2014/main" id="{B12B22D7-25A2-362C-7977-7BC1524D2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731" y="1599103"/>
            <a:ext cx="701794" cy="664198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76E268B-542E-1918-06AE-405EB7CB836F}"/>
              </a:ext>
            </a:extLst>
          </p:cNvPr>
          <p:cNvCxnSpPr>
            <a:stCxn id="1756" idx="2"/>
            <a:endCxn id="1757" idx="0"/>
          </p:cNvCxnSpPr>
          <p:nvPr/>
        </p:nvCxnSpPr>
        <p:spPr>
          <a:xfrm>
            <a:off x="2497629" y="2324150"/>
            <a:ext cx="0" cy="746713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5138780D-B2FD-3177-D668-ACB7400A3FF0}"/>
              </a:ext>
            </a:extLst>
          </p:cNvPr>
          <p:cNvSpPr txBox="1"/>
          <p:nvPr/>
        </p:nvSpPr>
        <p:spPr>
          <a:xfrm>
            <a:off x="1464707" y="2511574"/>
            <a:ext cx="1062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err="1">
                <a:solidFill>
                  <a:schemeClr val="tx1"/>
                </a:solidFill>
              </a:rPr>
              <a:t>remoteAPI</a:t>
            </a:r>
            <a:endParaRPr lang="fr-FR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>
          <a:extLst>
            <a:ext uri="{FF2B5EF4-FFF2-40B4-BE49-F238E27FC236}">
              <a16:creationId xmlns:a16="http://schemas.microsoft.com/office/drawing/2014/main" id="{795B49E1-66D6-6E2A-5088-7AE79F2F8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8">
            <a:extLst>
              <a:ext uri="{FF2B5EF4-FFF2-40B4-BE49-F238E27FC236}">
                <a16:creationId xmlns:a16="http://schemas.microsoft.com/office/drawing/2014/main" id="{3A39F063-1A25-DFEF-F7D3-265060662AD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19929" y="2200438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Lidar</a:t>
            </a:r>
            <a:endParaRPr/>
          </a:p>
        </p:txBody>
      </p:sp>
      <p:sp>
        <p:nvSpPr>
          <p:cNvPr id="1332" name="Google Shape;1332;p38">
            <a:extLst>
              <a:ext uri="{FF2B5EF4-FFF2-40B4-BE49-F238E27FC236}">
                <a16:creationId xmlns:a16="http://schemas.microsoft.com/office/drawing/2014/main" id="{126FFEB8-0F1D-5079-8A1D-EFA0D956935C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319200" y="2200438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ArUco</a:t>
            </a:r>
            <a:endParaRPr/>
          </a:p>
        </p:txBody>
      </p:sp>
      <p:sp>
        <p:nvSpPr>
          <p:cNvPr id="1333" name="Google Shape;1333;p38">
            <a:extLst>
              <a:ext uri="{FF2B5EF4-FFF2-40B4-BE49-F238E27FC236}">
                <a16:creationId xmlns:a16="http://schemas.microsoft.com/office/drawing/2014/main" id="{9F0E6A7D-ADD7-875D-E55D-08B5F411987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918471" y="2200438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Caméra</a:t>
            </a:r>
            <a:endParaRPr/>
          </a:p>
        </p:txBody>
      </p:sp>
      <p:sp>
        <p:nvSpPr>
          <p:cNvPr id="1334" name="Google Shape;1334;p38">
            <a:extLst>
              <a:ext uri="{FF2B5EF4-FFF2-40B4-BE49-F238E27FC236}">
                <a16:creationId xmlns:a16="http://schemas.microsoft.com/office/drawing/2014/main" id="{35334873-E3A1-7D01-10A2-E9D50BDF5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Technologies </a:t>
            </a:r>
            <a:r>
              <a:rPr lang="en" err="1"/>
              <a:t>Utilisés</a:t>
            </a:r>
            <a:endParaRPr/>
          </a:p>
        </p:txBody>
      </p:sp>
      <p:sp>
        <p:nvSpPr>
          <p:cNvPr id="1335" name="Google Shape;1335;p38">
            <a:extLst>
              <a:ext uri="{FF2B5EF4-FFF2-40B4-BE49-F238E27FC236}">
                <a16:creationId xmlns:a16="http://schemas.microsoft.com/office/drawing/2014/main" id="{30E1A757-6291-C754-6C74-807011943F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1879" y="2419894"/>
            <a:ext cx="2501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Fournit</a:t>
            </a:r>
            <a:r>
              <a:rPr lang="en-US"/>
              <a:t> des données 3D précises sur la distance et la </a:t>
            </a:r>
            <a:r>
              <a:rPr lang="en-US" err="1"/>
              <a:t>forme</a:t>
            </a:r>
            <a:r>
              <a:rPr lang="en-US"/>
              <a:t> des obstacles.</a:t>
            </a:r>
            <a:endParaRPr/>
          </a:p>
        </p:txBody>
      </p:sp>
      <p:sp>
        <p:nvSpPr>
          <p:cNvPr id="1336" name="Google Shape;1336;p38">
            <a:extLst>
              <a:ext uri="{FF2B5EF4-FFF2-40B4-BE49-F238E27FC236}">
                <a16:creationId xmlns:a16="http://schemas.microsoft.com/office/drawing/2014/main" id="{644A3D5B-261A-AD18-E0BE-DD8BDBD50C1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21150" y="2419894"/>
            <a:ext cx="2501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</a:t>
            </a:r>
            <a:r>
              <a:rPr lang="en-US" err="1"/>
              <a:t>visuel</a:t>
            </a:r>
            <a:r>
              <a:rPr lang="en-US"/>
              <a:t> </a:t>
            </a:r>
            <a:r>
              <a:rPr lang="en-US" err="1"/>
              <a:t>utilisé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vision par </a:t>
            </a:r>
            <a:r>
              <a:rPr lang="en-US" err="1"/>
              <a:t>ordinateur</a:t>
            </a:r>
            <a:r>
              <a:rPr lang="en-US"/>
              <a:t> pour se </a:t>
            </a:r>
            <a:r>
              <a:rPr lang="en-US" err="1"/>
              <a:t>repérer</a:t>
            </a:r>
            <a:r>
              <a:rPr lang="en-US"/>
              <a:t> dans </a:t>
            </a:r>
            <a:r>
              <a:rPr lang="en-US" err="1"/>
              <a:t>l’espace</a:t>
            </a:r>
            <a:endParaRPr/>
          </a:p>
        </p:txBody>
      </p:sp>
      <p:sp>
        <p:nvSpPr>
          <p:cNvPr id="1337" name="Google Shape;1337;p38">
            <a:extLst>
              <a:ext uri="{FF2B5EF4-FFF2-40B4-BE49-F238E27FC236}">
                <a16:creationId xmlns:a16="http://schemas.microsoft.com/office/drawing/2014/main" id="{B199003D-125B-2EE7-8B3A-99ED3EB929C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20421" y="2419894"/>
            <a:ext cx="2501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Pour </a:t>
            </a:r>
            <a:r>
              <a:rPr lang="en-US" err="1"/>
              <a:t>analyser</a:t>
            </a:r>
            <a:r>
              <a:rPr lang="en-US"/>
              <a:t> un </a:t>
            </a:r>
            <a:r>
              <a:rPr lang="en-US" err="1"/>
              <a:t>ArUco</a:t>
            </a:r>
            <a:r>
              <a:rPr lang="en-US"/>
              <a:t> </a:t>
            </a:r>
            <a:r>
              <a:rPr lang="en-US" err="1"/>
              <a:t>afin</a:t>
            </a:r>
            <a:r>
              <a:rPr lang="en-US"/>
              <a:t> </a:t>
            </a:r>
            <a:r>
              <a:rPr lang="en-US" err="1"/>
              <a:t>d’avoir</a:t>
            </a:r>
            <a:r>
              <a:rPr lang="en-US"/>
              <a:t> la position et </a:t>
            </a:r>
            <a:r>
              <a:rPr lang="en-US" err="1"/>
              <a:t>l’orientation</a:t>
            </a:r>
            <a:r>
              <a:rPr lang="en-US"/>
              <a:t> du </a:t>
            </a:r>
            <a:r>
              <a:rPr lang="en-US" err="1"/>
              <a:t>marqueur</a:t>
            </a:r>
            <a:r>
              <a:rPr lang="en-US"/>
              <a:t> dans </a:t>
            </a:r>
            <a:r>
              <a:rPr lang="en-US" err="1"/>
              <a:t>l’espace</a:t>
            </a:r>
            <a:r>
              <a:rPr lang="en-US"/>
              <a:t>.</a:t>
            </a:r>
            <a:endParaRPr/>
          </a:p>
        </p:txBody>
      </p:sp>
      <p:sp>
        <p:nvSpPr>
          <p:cNvPr id="1338" name="Google Shape;1338;p38">
            <a:extLst>
              <a:ext uri="{FF2B5EF4-FFF2-40B4-BE49-F238E27FC236}">
                <a16:creationId xmlns:a16="http://schemas.microsoft.com/office/drawing/2014/main" id="{C75AE2F4-D334-AAAC-7E2A-2C70B1BB5438}"/>
              </a:ext>
            </a:extLst>
          </p:cNvPr>
          <p:cNvSpPr/>
          <p:nvPr/>
        </p:nvSpPr>
        <p:spPr>
          <a:xfrm>
            <a:off x="1593229" y="1203452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8">
            <a:extLst>
              <a:ext uri="{FF2B5EF4-FFF2-40B4-BE49-F238E27FC236}">
                <a16:creationId xmlns:a16="http://schemas.microsoft.com/office/drawing/2014/main" id="{D86C2EE4-38B3-0F5E-9170-C4D1A8E8DDB1}"/>
              </a:ext>
            </a:extLst>
          </p:cNvPr>
          <p:cNvSpPr/>
          <p:nvPr/>
        </p:nvSpPr>
        <p:spPr>
          <a:xfrm>
            <a:off x="4192500" y="1203452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38">
            <a:extLst>
              <a:ext uri="{FF2B5EF4-FFF2-40B4-BE49-F238E27FC236}">
                <a16:creationId xmlns:a16="http://schemas.microsoft.com/office/drawing/2014/main" id="{FF876476-F537-B3BA-3C54-E42007AD1022}"/>
              </a:ext>
            </a:extLst>
          </p:cNvPr>
          <p:cNvSpPr/>
          <p:nvPr/>
        </p:nvSpPr>
        <p:spPr>
          <a:xfrm>
            <a:off x="6791771" y="1203452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417;p77">
            <a:extLst>
              <a:ext uri="{FF2B5EF4-FFF2-40B4-BE49-F238E27FC236}">
                <a16:creationId xmlns:a16="http://schemas.microsoft.com/office/drawing/2014/main" id="{2C29F7A5-2146-C246-5AC2-FA5C536CF230}"/>
              </a:ext>
            </a:extLst>
          </p:cNvPr>
          <p:cNvSpPr/>
          <p:nvPr/>
        </p:nvSpPr>
        <p:spPr>
          <a:xfrm>
            <a:off x="1685716" y="1428298"/>
            <a:ext cx="559580" cy="286969"/>
          </a:xfrm>
          <a:custGeom>
            <a:avLst/>
            <a:gdLst/>
            <a:ahLst/>
            <a:cxnLst/>
            <a:rect l="l" t="t" r="r" b="b"/>
            <a:pathLst>
              <a:path w="11324" h="5805" extrusionOk="0">
                <a:moveTo>
                  <a:pt x="5525" y="339"/>
                </a:moveTo>
                <a:lnTo>
                  <a:pt x="5525" y="4066"/>
                </a:lnTo>
                <a:cubicBezTo>
                  <a:pt x="5430" y="4078"/>
                  <a:pt x="5323" y="4090"/>
                  <a:pt x="5239" y="4125"/>
                </a:cubicBezTo>
                <a:lnTo>
                  <a:pt x="3810" y="684"/>
                </a:lnTo>
                <a:cubicBezTo>
                  <a:pt x="4013" y="601"/>
                  <a:pt x="4239" y="542"/>
                  <a:pt x="4477" y="482"/>
                </a:cubicBezTo>
                <a:lnTo>
                  <a:pt x="4692" y="1542"/>
                </a:lnTo>
                <a:cubicBezTo>
                  <a:pt x="4702" y="1618"/>
                  <a:pt x="4773" y="1674"/>
                  <a:pt x="4858" y="1674"/>
                </a:cubicBezTo>
                <a:cubicBezTo>
                  <a:pt x="4866" y="1674"/>
                  <a:pt x="4874" y="1674"/>
                  <a:pt x="4882" y="1673"/>
                </a:cubicBezTo>
                <a:cubicBezTo>
                  <a:pt x="4965" y="1649"/>
                  <a:pt x="5025" y="1565"/>
                  <a:pt x="5013" y="1470"/>
                </a:cubicBezTo>
                <a:lnTo>
                  <a:pt x="4811" y="422"/>
                </a:lnTo>
                <a:cubicBezTo>
                  <a:pt x="5049" y="375"/>
                  <a:pt x="5263" y="363"/>
                  <a:pt x="5525" y="339"/>
                </a:cubicBezTo>
                <a:close/>
                <a:moveTo>
                  <a:pt x="5846" y="351"/>
                </a:moveTo>
                <a:cubicBezTo>
                  <a:pt x="6085" y="351"/>
                  <a:pt x="6323" y="375"/>
                  <a:pt x="6561" y="422"/>
                </a:cubicBezTo>
                <a:lnTo>
                  <a:pt x="6358" y="1458"/>
                </a:lnTo>
                <a:cubicBezTo>
                  <a:pt x="6335" y="1554"/>
                  <a:pt x="6394" y="1637"/>
                  <a:pt x="6489" y="1661"/>
                </a:cubicBezTo>
                <a:cubicBezTo>
                  <a:pt x="6496" y="1662"/>
                  <a:pt x="6504" y="1662"/>
                  <a:pt x="6511" y="1662"/>
                </a:cubicBezTo>
                <a:cubicBezTo>
                  <a:pt x="6588" y="1662"/>
                  <a:pt x="6669" y="1605"/>
                  <a:pt x="6680" y="1518"/>
                </a:cubicBezTo>
                <a:lnTo>
                  <a:pt x="6894" y="482"/>
                </a:lnTo>
                <a:cubicBezTo>
                  <a:pt x="7109" y="542"/>
                  <a:pt x="7347" y="601"/>
                  <a:pt x="7573" y="684"/>
                </a:cubicBezTo>
                <a:lnTo>
                  <a:pt x="6144" y="4125"/>
                </a:lnTo>
                <a:cubicBezTo>
                  <a:pt x="6061" y="4102"/>
                  <a:pt x="5954" y="4078"/>
                  <a:pt x="5846" y="4066"/>
                </a:cubicBezTo>
                <a:lnTo>
                  <a:pt x="5846" y="351"/>
                </a:lnTo>
                <a:close/>
                <a:moveTo>
                  <a:pt x="3477" y="803"/>
                </a:moveTo>
                <a:lnTo>
                  <a:pt x="4906" y="4232"/>
                </a:lnTo>
                <a:cubicBezTo>
                  <a:pt x="4823" y="4280"/>
                  <a:pt x="4727" y="4328"/>
                  <a:pt x="4644" y="4399"/>
                </a:cubicBezTo>
                <a:lnTo>
                  <a:pt x="2036" y="1792"/>
                </a:lnTo>
                <a:cubicBezTo>
                  <a:pt x="2215" y="1625"/>
                  <a:pt x="2394" y="1470"/>
                  <a:pt x="2584" y="1339"/>
                </a:cubicBezTo>
                <a:lnTo>
                  <a:pt x="3179" y="2232"/>
                </a:lnTo>
                <a:cubicBezTo>
                  <a:pt x="3215" y="2280"/>
                  <a:pt x="3275" y="2316"/>
                  <a:pt x="3322" y="2316"/>
                </a:cubicBezTo>
                <a:cubicBezTo>
                  <a:pt x="3346" y="2316"/>
                  <a:pt x="3382" y="2292"/>
                  <a:pt x="3406" y="2280"/>
                </a:cubicBezTo>
                <a:cubicBezTo>
                  <a:pt x="3477" y="2232"/>
                  <a:pt x="3513" y="2137"/>
                  <a:pt x="3453" y="2042"/>
                </a:cubicBezTo>
                <a:lnTo>
                  <a:pt x="2858" y="1149"/>
                </a:lnTo>
                <a:cubicBezTo>
                  <a:pt x="3048" y="1030"/>
                  <a:pt x="3263" y="911"/>
                  <a:pt x="3477" y="803"/>
                </a:cubicBezTo>
                <a:close/>
                <a:moveTo>
                  <a:pt x="7859" y="803"/>
                </a:moveTo>
                <a:cubicBezTo>
                  <a:pt x="8085" y="911"/>
                  <a:pt x="8287" y="1030"/>
                  <a:pt x="8502" y="1149"/>
                </a:cubicBezTo>
                <a:lnTo>
                  <a:pt x="7906" y="2042"/>
                </a:lnTo>
                <a:cubicBezTo>
                  <a:pt x="7823" y="2161"/>
                  <a:pt x="7906" y="2316"/>
                  <a:pt x="8037" y="2316"/>
                </a:cubicBezTo>
                <a:cubicBezTo>
                  <a:pt x="8097" y="2316"/>
                  <a:pt x="8144" y="2280"/>
                  <a:pt x="8168" y="2232"/>
                </a:cubicBezTo>
                <a:lnTo>
                  <a:pt x="8763" y="1339"/>
                </a:lnTo>
                <a:cubicBezTo>
                  <a:pt x="8954" y="1470"/>
                  <a:pt x="9133" y="1625"/>
                  <a:pt x="9311" y="1792"/>
                </a:cubicBezTo>
                <a:cubicBezTo>
                  <a:pt x="6804" y="4299"/>
                  <a:pt x="6713" y="4400"/>
                  <a:pt x="6696" y="4400"/>
                </a:cubicBezTo>
                <a:cubicBezTo>
                  <a:pt x="6695" y="4400"/>
                  <a:pt x="6694" y="4399"/>
                  <a:pt x="6692" y="4399"/>
                </a:cubicBezTo>
                <a:cubicBezTo>
                  <a:pt x="6608" y="4340"/>
                  <a:pt x="6537" y="4280"/>
                  <a:pt x="6442" y="4232"/>
                </a:cubicBezTo>
                <a:lnTo>
                  <a:pt x="7859" y="803"/>
                </a:lnTo>
                <a:close/>
                <a:moveTo>
                  <a:pt x="9549" y="2042"/>
                </a:moveTo>
                <a:cubicBezTo>
                  <a:pt x="9716" y="2220"/>
                  <a:pt x="9859" y="2399"/>
                  <a:pt x="10002" y="2589"/>
                </a:cubicBezTo>
                <a:lnTo>
                  <a:pt x="9109" y="3185"/>
                </a:lnTo>
                <a:cubicBezTo>
                  <a:pt x="9037" y="3232"/>
                  <a:pt x="9002" y="3340"/>
                  <a:pt x="9061" y="3423"/>
                </a:cubicBezTo>
                <a:cubicBezTo>
                  <a:pt x="9091" y="3475"/>
                  <a:pt x="9139" y="3504"/>
                  <a:pt x="9194" y="3504"/>
                </a:cubicBezTo>
                <a:cubicBezTo>
                  <a:pt x="9227" y="3504"/>
                  <a:pt x="9263" y="3493"/>
                  <a:pt x="9299" y="3470"/>
                </a:cubicBezTo>
                <a:lnTo>
                  <a:pt x="10192" y="2875"/>
                </a:lnTo>
                <a:cubicBezTo>
                  <a:pt x="10311" y="3066"/>
                  <a:pt x="10430" y="3292"/>
                  <a:pt x="10514" y="3506"/>
                </a:cubicBezTo>
                <a:lnTo>
                  <a:pt x="7144" y="4887"/>
                </a:lnTo>
                <a:cubicBezTo>
                  <a:pt x="7085" y="4792"/>
                  <a:pt x="7025" y="4709"/>
                  <a:pt x="6954" y="4637"/>
                </a:cubicBezTo>
                <a:lnTo>
                  <a:pt x="9549" y="2042"/>
                </a:lnTo>
                <a:close/>
                <a:moveTo>
                  <a:pt x="703" y="3780"/>
                </a:moveTo>
                <a:lnTo>
                  <a:pt x="4061" y="5185"/>
                </a:lnTo>
                <a:cubicBezTo>
                  <a:pt x="4037" y="5292"/>
                  <a:pt x="4001" y="5375"/>
                  <a:pt x="3989" y="5483"/>
                </a:cubicBezTo>
                <a:lnTo>
                  <a:pt x="370" y="5483"/>
                </a:lnTo>
                <a:cubicBezTo>
                  <a:pt x="370" y="5245"/>
                  <a:pt x="405" y="5018"/>
                  <a:pt x="429" y="4792"/>
                </a:cubicBezTo>
                <a:lnTo>
                  <a:pt x="1489" y="5006"/>
                </a:lnTo>
                <a:lnTo>
                  <a:pt x="1513" y="5006"/>
                </a:lnTo>
                <a:cubicBezTo>
                  <a:pt x="1596" y="5006"/>
                  <a:pt x="1667" y="4947"/>
                  <a:pt x="1679" y="4875"/>
                </a:cubicBezTo>
                <a:cubicBezTo>
                  <a:pt x="1691" y="4780"/>
                  <a:pt x="1632" y="4697"/>
                  <a:pt x="1548" y="4673"/>
                </a:cubicBezTo>
                <a:lnTo>
                  <a:pt x="489" y="4471"/>
                </a:lnTo>
                <a:cubicBezTo>
                  <a:pt x="548" y="4244"/>
                  <a:pt x="608" y="4006"/>
                  <a:pt x="703" y="3780"/>
                </a:cubicBezTo>
                <a:close/>
                <a:moveTo>
                  <a:pt x="5680" y="4399"/>
                </a:moveTo>
                <a:cubicBezTo>
                  <a:pt x="6335" y="4399"/>
                  <a:pt x="6906" y="4852"/>
                  <a:pt x="7037" y="5483"/>
                </a:cubicBezTo>
                <a:lnTo>
                  <a:pt x="4334" y="5483"/>
                </a:lnTo>
                <a:cubicBezTo>
                  <a:pt x="4465" y="4852"/>
                  <a:pt x="5025" y="4399"/>
                  <a:pt x="5680" y="4399"/>
                </a:cubicBezTo>
                <a:close/>
                <a:moveTo>
                  <a:pt x="5632" y="0"/>
                </a:moveTo>
                <a:cubicBezTo>
                  <a:pt x="4161" y="0"/>
                  <a:pt x="2669" y="573"/>
                  <a:pt x="1513" y="1816"/>
                </a:cubicBezTo>
                <a:cubicBezTo>
                  <a:pt x="1453" y="1899"/>
                  <a:pt x="1453" y="1994"/>
                  <a:pt x="1536" y="2054"/>
                </a:cubicBezTo>
                <a:cubicBezTo>
                  <a:pt x="1570" y="2082"/>
                  <a:pt x="1613" y="2097"/>
                  <a:pt x="1654" y="2097"/>
                </a:cubicBezTo>
                <a:cubicBezTo>
                  <a:pt x="1699" y="2097"/>
                  <a:pt x="1743" y="2079"/>
                  <a:pt x="1775" y="2042"/>
                </a:cubicBezTo>
                <a:cubicBezTo>
                  <a:pt x="1775" y="2030"/>
                  <a:pt x="1786" y="2030"/>
                  <a:pt x="1786" y="2018"/>
                </a:cubicBezTo>
                <a:lnTo>
                  <a:pt x="4394" y="4613"/>
                </a:lnTo>
                <a:cubicBezTo>
                  <a:pt x="4311" y="4697"/>
                  <a:pt x="4251" y="4780"/>
                  <a:pt x="4191" y="4875"/>
                </a:cubicBezTo>
                <a:lnTo>
                  <a:pt x="822" y="3470"/>
                </a:lnTo>
                <a:cubicBezTo>
                  <a:pt x="917" y="3268"/>
                  <a:pt x="1024" y="3042"/>
                  <a:pt x="1143" y="2851"/>
                </a:cubicBezTo>
                <a:cubicBezTo>
                  <a:pt x="2084" y="3459"/>
                  <a:pt x="2036" y="3470"/>
                  <a:pt x="2120" y="3470"/>
                </a:cubicBezTo>
                <a:cubicBezTo>
                  <a:pt x="2286" y="3470"/>
                  <a:pt x="2358" y="3268"/>
                  <a:pt x="2215" y="3161"/>
                </a:cubicBezTo>
                <a:lnTo>
                  <a:pt x="1322" y="2566"/>
                </a:lnTo>
                <a:cubicBezTo>
                  <a:pt x="1322" y="2542"/>
                  <a:pt x="1334" y="2542"/>
                  <a:pt x="1334" y="2530"/>
                </a:cubicBezTo>
                <a:cubicBezTo>
                  <a:pt x="1394" y="2458"/>
                  <a:pt x="1370" y="2351"/>
                  <a:pt x="1286" y="2292"/>
                </a:cubicBezTo>
                <a:cubicBezTo>
                  <a:pt x="1261" y="2271"/>
                  <a:pt x="1232" y="2262"/>
                  <a:pt x="1202" y="2262"/>
                </a:cubicBezTo>
                <a:cubicBezTo>
                  <a:pt x="1146" y="2262"/>
                  <a:pt x="1087" y="2293"/>
                  <a:pt x="1048" y="2339"/>
                </a:cubicBezTo>
                <a:cubicBezTo>
                  <a:pt x="381" y="3256"/>
                  <a:pt x="0" y="4411"/>
                  <a:pt x="0" y="5637"/>
                </a:cubicBezTo>
                <a:cubicBezTo>
                  <a:pt x="0" y="5733"/>
                  <a:pt x="72" y="5804"/>
                  <a:pt x="155" y="5804"/>
                </a:cubicBezTo>
                <a:lnTo>
                  <a:pt x="7740" y="5804"/>
                </a:lnTo>
                <a:cubicBezTo>
                  <a:pt x="7823" y="5804"/>
                  <a:pt x="7894" y="5733"/>
                  <a:pt x="7894" y="5637"/>
                </a:cubicBezTo>
                <a:cubicBezTo>
                  <a:pt x="7894" y="5554"/>
                  <a:pt x="7823" y="5483"/>
                  <a:pt x="7740" y="5483"/>
                </a:cubicBezTo>
                <a:lnTo>
                  <a:pt x="7347" y="5483"/>
                </a:lnTo>
                <a:cubicBezTo>
                  <a:pt x="7335" y="5375"/>
                  <a:pt x="7299" y="5268"/>
                  <a:pt x="7263" y="5161"/>
                </a:cubicBezTo>
                <a:lnTo>
                  <a:pt x="10609" y="3780"/>
                </a:lnTo>
                <a:cubicBezTo>
                  <a:pt x="10692" y="4006"/>
                  <a:pt x="10752" y="4232"/>
                  <a:pt x="10823" y="4471"/>
                </a:cubicBezTo>
                <a:lnTo>
                  <a:pt x="9776" y="4673"/>
                </a:lnTo>
                <a:cubicBezTo>
                  <a:pt x="9692" y="4685"/>
                  <a:pt x="9633" y="4780"/>
                  <a:pt x="9645" y="4864"/>
                </a:cubicBezTo>
                <a:cubicBezTo>
                  <a:pt x="9655" y="4951"/>
                  <a:pt x="9726" y="5008"/>
                  <a:pt x="9811" y="5008"/>
                </a:cubicBezTo>
                <a:cubicBezTo>
                  <a:pt x="9819" y="5008"/>
                  <a:pt x="9827" y="5007"/>
                  <a:pt x="9835" y="5006"/>
                </a:cubicBezTo>
                <a:lnTo>
                  <a:pt x="10883" y="4792"/>
                </a:lnTo>
                <a:cubicBezTo>
                  <a:pt x="10907" y="5018"/>
                  <a:pt x="10942" y="5256"/>
                  <a:pt x="10942" y="5483"/>
                </a:cubicBezTo>
                <a:lnTo>
                  <a:pt x="8394" y="5483"/>
                </a:lnTo>
                <a:cubicBezTo>
                  <a:pt x="8299" y="5483"/>
                  <a:pt x="8228" y="5554"/>
                  <a:pt x="8228" y="5637"/>
                </a:cubicBezTo>
                <a:cubicBezTo>
                  <a:pt x="8228" y="5733"/>
                  <a:pt x="8299" y="5804"/>
                  <a:pt x="8394" y="5804"/>
                </a:cubicBezTo>
                <a:lnTo>
                  <a:pt x="11097" y="5804"/>
                </a:lnTo>
                <a:cubicBezTo>
                  <a:pt x="11192" y="5804"/>
                  <a:pt x="11264" y="5733"/>
                  <a:pt x="11264" y="5637"/>
                </a:cubicBezTo>
                <a:cubicBezTo>
                  <a:pt x="11323" y="4911"/>
                  <a:pt x="11180" y="4185"/>
                  <a:pt x="10895" y="3506"/>
                </a:cubicBezTo>
                <a:cubicBezTo>
                  <a:pt x="9975" y="1275"/>
                  <a:pt x="7827" y="0"/>
                  <a:pt x="563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2826;p77">
            <a:extLst>
              <a:ext uri="{FF2B5EF4-FFF2-40B4-BE49-F238E27FC236}">
                <a16:creationId xmlns:a16="http://schemas.microsoft.com/office/drawing/2014/main" id="{9429812E-5481-FA01-FE1F-4220DC5F8C51}"/>
              </a:ext>
            </a:extLst>
          </p:cNvPr>
          <p:cNvGrpSpPr/>
          <p:nvPr/>
        </p:nvGrpSpPr>
        <p:grpSpPr>
          <a:xfrm>
            <a:off x="6924293" y="1366944"/>
            <a:ext cx="493955" cy="441549"/>
            <a:chOff x="3441065" y="4302505"/>
            <a:chExt cx="337069" cy="302593"/>
          </a:xfrm>
        </p:grpSpPr>
        <p:sp>
          <p:nvSpPr>
            <p:cNvPr id="16" name="Google Shape;12827;p77">
              <a:extLst>
                <a:ext uri="{FF2B5EF4-FFF2-40B4-BE49-F238E27FC236}">
                  <a16:creationId xmlns:a16="http://schemas.microsoft.com/office/drawing/2014/main" id="{52F86275-8BD4-4530-FE8C-72FE54A0A0DF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28;p77">
              <a:extLst>
                <a:ext uri="{FF2B5EF4-FFF2-40B4-BE49-F238E27FC236}">
                  <a16:creationId xmlns:a16="http://schemas.microsoft.com/office/drawing/2014/main" id="{8FA61FA5-C316-2298-8571-36FEFB23B09A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29;p77">
              <a:extLst>
                <a:ext uri="{FF2B5EF4-FFF2-40B4-BE49-F238E27FC236}">
                  <a16:creationId xmlns:a16="http://schemas.microsoft.com/office/drawing/2014/main" id="{743C7663-1108-B9C9-D21A-9A735FBBABDE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30;p77">
              <a:extLst>
                <a:ext uri="{FF2B5EF4-FFF2-40B4-BE49-F238E27FC236}">
                  <a16:creationId xmlns:a16="http://schemas.microsoft.com/office/drawing/2014/main" id="{248DFC78-C2B8-EFCA-519D-A3727C6B4590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31;p77">
              <a:extLst>
                <a:ext uri="{FF2B5EF4-FFF2-40B4-BE49-F238E27FC236}">
                  <a16:creationId xmlns:a16="http://schemas.microsoft.com/office/drawing/2014/main" id="{5F3B0E61-37AF-4382-6EB6-0AF15740DA9E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32;p77">
              <a:extLst>
                <a:ext uri="{FF2B5EF4-FFF2-40B4-BE49-F238E27FC236}">
                  <a16:creationId xmlns:a16="http://schemas.microsoft.com/office/drawing/2014/main" id="{7F646E88-6FFA-D197-5FA7-961590CDE310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833;p77">
              <a:extLst>
                <a:ext uri="{FF2B5EF4-FFF2-40B4-BE49-F238E27FC236}">
                  <a16:creationId xmlns:a16="http://schemas.microsoft.com/office/drawing/2014/main" id="{596D03FA-E361-7FAA-883C-6C592F05B18A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834;p77">
              <a:extLst>
                <a:ext uri="{FF2B5EF4-FFF2-40B4-BE49-F238E27FC236}">
                  <a16:creationId xmlns:a16="http://schemas.microsoft.com/office/drawing/2014/main" id="{31A4C6FA-57D9-5D95-505D-9618774D54AA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835;p77">
              <a:extLst>
                <a:ext uri="{FF2B5EF4-FFF2-40B4-BE49-F238E27FC236}">
                  <a16:creationId xmlns:a16="http://schemas.microsoft.com/office/drawing/2014/main" id="{E075B4D0-D1B1-5ABA-4F2C-6EAAA28A5264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836;p77">
              <a:extLst>
                <a:ext uri="{FF2B5EF4-FFF2-40B4-BE49-F238E27FC236}">
                  <a16:creationId xmlns:a16="http://schemas.microsoft.com/office/drawing/2014/main" id="{49A0CE24-B201-503D-37DC-4860F83F3276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837;p77">
              <a:extLst>
                <a:ext uri="{FF2B5EF4-FFF2-40B4-BE49-F238E27FC236}">
                  <a16:creationId xmlns:a16="http://schemas.microsoft.com/office/drawing/2014/main" id="{487469E8-C494-0178-FA3C-9F1E8517AC33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838;p77">
              <a:extLst>
                <a:ext uri="{FF2B5EF4-FFF2-40B4-BE49-F238E27FC236}">
                  <a16:creationId xmlns:a16="http://schemas.microsoft.com/office/drawing/2014/main" id="{6E1DCE5E-655E-1ED9-3C1D-F00529187273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839;p77">
              <a:extLst>
                <a:ext uri="{FF2B5EF4-FFF2-40B4-BE49-F238E27FC236}">
                  <a16:creationId xmlns:a16="http://schemas.microsoft.com/office/drawing/2014/main" id="{613C1C84-543A-D432-7B67-30477A2B1BB9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 descr="Une image contenant dessin humoristique&#10;&#10;Description générée automatiquement">
            <a:extLst>
              <a:ext uri="{FF2B5EF4-FFF2-40B4-BE49-F238E27FC236}">
                <a16:creationId xmlns:a16="http://schemas.microsoft.com/office/drawing/2014/main" id="{701FA471-73DF-7C19-CA61-9A48161E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701" y="2943418"/>
            <a:ext cx="3427739" cy="2467701"/>
          </a:xfrm>
          <a:prstGeom prst="rect">
            <a:avLst/>
          </a:prstGeom>
        </p:spPr>
      </p:pic>
      <p:pic>
        <p:nvPicPr>
          <p:cNvPr id="6" name="Image 5" descr="Une image contenant roue, pneu, véhicule, Pièce auto&#10;&#10;Description générée automatiquement">
            <a:extLst>
              <a:ext uri="{FF2B5EF4-FFF2-40B4-BE49-F238E27FC236}">
                <a16:creationId xmlns:a16="http://schemas.microsoft.com/office/drawing/2014/main" id="{C082945E-09D8-0702-CF4E-F381D0E92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070" y="2987738"/>
            <a:ext cx="2682880" cy="2039616"/>
          </a:xfrm>
          <a:prstGeom prst="rect">
            <a:avLst/>
          </a:prstGeom>
        </p:spPr>
      </p:pic>
      <p:pic>
        <p:nvPicPr>
          <p:cNvPr id="8" name="Graphique 7" descr="Code QR avec un remplissage uni">
            <a:extLst>
              <a:ext uri="{FF2B5EF4-FFF2-40B4-BE49-F238E27FC236}">
                <a16:creationId xmlns:a16="http://schemas.microsoft.com/office/drawing/2014/main" id="{53D17E2B-A795-66F8-A3D7-F39E6F364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2500" y="1200943"/>
            <a:ext cx="759000" cy="759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EF0F4A3-3331-22BB-168E-3AD39261048E}"/>
              </a:ext>
            </a:extLst>
          </p:cNvPr>
          <p:cNvSpPr txBox="1"/>
          <p:nvPr/>
        </p:nvSpPr>
        <p:spPr>
          <a:xfrm>
            <a:off x="8705148" y="4674995"/>
            <a:ext cx="34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1"/>
                </a:solidFill>
              </a:rPr>
              <a:t>7</a:t>
            </a:fld>
            <a:endParaRPr lang="fr-F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6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8;p38">
            <a:extLst>
              <a:ext uri="{FF2B5EF4-FFF2-40B4-BE49-F238E27FC236}">
                <a16:creationId xmlns:a16="http://schemas.microsoft.com/office/drawing/2014/main" id="{BB446510-F8E3-4971-5C7E-9908CA77189A}"/>
              </a:ext>
            </a:extLst>
          </p:cNvPr>
          <p:cNvSpPr/>
          <p:nvPr/>
        </p:nvSpPr>
        <p:spPr>
          <a:xfrm>
            <a:off x="790148" y="678666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417;p77">
            <a:extLst>
              <a:ext uri="{FF2B5EF4-FFF2-40B4-BE49-F238E27FC236}">
                <a16:creationId xmlns:a16="http://schemas.microsoft.com/office/drawing/2014/main" id="{B01C996D-8D40-42D7-EF74-9FE98B5ACBA2}"/>
              </a:ext>
            </a:extLst>
          </p:cNvPr>
          <p:cNvSpPr/>
          <p:nvPr/>
        </p:nvSpPr>
        <p:spPr>
          <a:xfrm>
            <a:off x="889858" y="914681"/>
            <a:ext cx="559580" cy="286969"/>
          </a:xfrm>
          <a:custGeom>
            <a:avLst/>
            <a:gdLst/>
            <a:ahLst/>
            <a:cxnLst/>
            <a:rect l="l" t="t" r="r" b="b"/>
            <a:pathLst>
              <a:path w="11324" h="5805" extrusionOk="0">
                <a:moveTo>
                  <a:pt x="5525" y="339"/>
                </a:moveTo>
                <a:lnTo>
                  <a:pt x="5525" y="4066"/>
                </a:lnTo>
                <a:cubicBezTo>
                  <a:pt x="5430" y="4078"/>
                  <a:pt x="5323" y="4090"/>
                  <a:pt x="5239" y="4125"/>
                </a:cubicBezTo>
                <a:lnTo>
                  <a:pt x="3810" y="684"/>
                </a:lnTo>
                <a:cubicBezTo>
                  <a:pt x="4013" y="601"/>
                  <a:pt x="4239" y="542"/>
                  <a:pt x="4477" y="482"/>
                </a:cubicBezTo>
                <a:lnTo>
                  <a:pt x="4692" y="1542"/>
                </a:lnTo>
                <a:cubicBezTo>
                  <a:pt x="4702" y="1618"/>
                  <a:pt x="4773" y="1674"/>
                  <a:pt x="4858" y="1674"/>
                </a:cubicBezTo>
                <a:cubicBezTo>
                  <a:pt x="4866" y="1674"/>
                  <a:pt x="4874" y="1674"/>
                  <a:pt x="4882" y="1673"/>
                </a:cubicBezTo>
                <a:cubicBezTo>
                  <a:pt x="4965" y="1649"/>
                  <a:pt x="5025" y="1565"/>
                  <a:pt x="5013" y="1470"/>
                </a:cubicBezTo>
                <a:lnTo>
                  <a:pt x="4811" y="422"/>
                </a:lnTo>
                <a:cubicBezTo>
                  <a:pt x="5049" y="375"/>
                  <a:pt x="5263" y="363"/>
                  <a:pt x="5525" y="339"/>
                </a:cubicBezTo>
                <a:close/>
                <a:moveTo>
                  <a:pt x="5846" y="351"/>
                </a:moveTo>
                <a:cubicBezTo>
                  <a:pt x="6085" y="351"/>
                  <a:pt x="6323" y="375"/>
                  <a:pt x="6561" y="422"/>
                </a:cubicBezTo>
                <a:lnTo>
                  <a:pt x="6358" y="1458"/>
                </a:lnTo>
                <a:cubicBezTo>
                  <a:pt x="6335" y="1554"/>
                  <a:pt x="6394" y="1637"/>
                  <a:pt x="6489" y="1661"/>
                </a:cubicBezTo>
                <a:cubicBezTo>
                  <a:pt x="6496" y="1662"/>
                  <a:pt x="6504" y="1662"/>
                  <a:pt x="6511" y="1662"/>
                </a:cubicBezTo>
                <a:cubicBezTo>
                  <a:pt x="6588" y="1662"/>
                  <a:pt x="6669" y="1605"/>
                  <a:pt x="6680" y="1518"/>
                </a:cubicBezTo>
                <a:lnTo>
                  <a:pt x="6894" y="482"/>
                </a:lnTo>
                <a:cubicBezTo>
                  <a:pt x="7109" y="542"/>
                  <a:pt x="7347" y="601"/>
                  <a:pt x="7573" y="684"/>
                </a:cubicBezTo>
                <a:lnTo>
                  <a:pt x="6144" y="4125"/>
                </a:lnTo>
                <a:cubicBezTo>
                  <a:pt x="6061" y="4102"/>
                  <a:pt x="5954" y="4078"/>
                  <a:pt x="5846" y="4066"/>
                </a:cubicBezTo>
                <a:lnTo>
                  <a:pt x="5846" y="351"/>
                </a:lnTo>
                <a:close/>
                <a:moveTo>
                  <a:pt x="3477" y="803"/>
                </a:moveTo>
                <a:lnTo>
                  <a:pt x="4906" y="4232"/>
                </a:lnTo>
                <a:cubicBezTo>
                  <a:pt x="4823" y="4280"/>
                  <a:pt x="4727" y="4328"/>
                  <a:pt x="4644" y="4399"/>
                </a:cubicBezTo>
                <a:lnTo>
                  <a:pt x="2036" y="1792"/>
                </a:lnTo>
                <a:cubicBezTo>
                  <a:pt x="2215" y="1625"/>
                  <a:pt x="2394" y="1470"/>
                  <a:pt x="2584" y="1339"/>
                </a:cubicBezTo>
                <a:lnTo>
                  <a:pt x="3179" y="2232"/>
                </a:lnTo>
                <a:cubicBezTo>
                  <a:pt x="3215" y="2280"/>
                  <a:pt x="3275" y="2316"/>
                  <a:pt x="3322" y="2316"/>
                </a:cubicBezTo>
                <a:cubicBezTo>
                  <a:pt x="3346" y="2316"/>
                  <a:pt x="3382" y="2292"/>
                  <a:pt x="3406" y="2280"/>
                </a:cubicBezTo>
                <a:cubicBezTo>
                  <a:pt x="3477" y="2232"/>
                  <a:pt x="3513" y="2137"/>
                  <a:pt x="3453" y="2042"/>
                </a:cubicBezTo>
                <a:lnTo>
                  <a:pt x="2858" y="1149"/>
                </a:lnTo>
                <a:cubicBezTo>
                  <a:pt x="3048" y="1030"/>
                  <a:pt x="3263" y="911"/>
                  <a:pt x="3477" y="803"/>
                </a:cubicBezTo>
                <a:close/>
                <a:moveTo>
                  <a:pt x="7859" y="803"/>
                </a:moveTo>
                <a:cubicBezTo>
                  <a:pt x="8085" y="911"/>
                  <a:pt x="8287" y="1030"/>
                  <a:pt x="8502" y="1149"/>
                </a:cubicBezTo>
                <a:lnTo>
                  <a:pt x="7906" y="2042"/>
                </a:lnTo>
                <a:cubicBezTo>
                  <a:pt x="7823" y="2161"/>
                  <a:pt x="7906" y="2316"/>
                  <a:pt x="8037" y="2316"/>
                </a:cubicBezTo>
                <a:cubicBezTo>
                  <a:pt x="8097" y="2316"/>
                  <a:pt x="8144" y="2280"/>
                  <a:pt x="8168" y="2232"/>
                </a:cubicBezTo>
                <a:lnTo>
                  <a:pt x="8763" y="1339"/>
                </a:lnTo>
                <a:cubicBezTo>
                  <a:pt x="8954" y="1470"/>
                  <a:pt x="9133" y="1625"/>
                  <a:pt x="9311" y="1792"/>
                </a:cubicBezTo>
                <a:cubicBezTo>
                  <a:pt x="6804" y="4299"/>
                  <a:pt x="6713" y="4400"/>
                  <a:pt x="6696" y="4400"/>
                </a:cubicBezTo>
                <a:cubicBezTo>
                  <a:pt x="6695" y="4400"/>
                  <a:pt x="6694" y="4399"/>
                  <a:pt x="6692" y="4399"/>
                </a:cubicBezTo>
                <a:cubicBezTo>
                  <a:pt x="6608" y="4340"/>
                  <a:pt x="6537" y="4280"/>
                  <a:pt x="6442" y="4232"/>
                </a:cubicBezTo>
                <a:lnTo>
                  <a:pt x="7859" y="803"/>
                </a:lnTo>
                <a:close/>
                <a:moveTo>
                  <a:pt x="9549" y="2042"/>
                </a:moveTo>
                <a:cubicBezTo>
                  <a:pt x="9716" y="2220"/>
                  <a:pt x="9859" y="2399"/>
                  <a:pt x="10002" y="2589"/>
                </a:cubicBezTo>
                <a:lnTo>
                  <a:pt x="9109" y="3185"/>
                </a:lnTo>
                <a:cubicBezTo>
                  <a:pt x="9037" y="3232"/>
                  <a:pt x="9002" y="3340"/>
                  <a:pt x="9061" y="3423"/>
                </a:cubicBezTo>
                <a:cubicBezTo>
                  <a:pt x="9091" y="3475"/>
                  <a:pt x="9139" y="3504"/>
                  <a:pt x="9194" y="3504"/>
                </a:cubicBezTo>
                <a:cubicBezTo>
                  <a:pt x="9227" y="3504"/>
                  <a:pt x="9263" y="3493"/>
                  <a:pt x="9299" y="3470"/>
                </a:cubicBezTo>
                <a:lnTo>
                  <a:pt x="10192" y="2875"/>
                </a:lnTo>
                <a:cubicBezTo>
                  <a:pt x="10311" y="3066"/>
                  <a:pt x="10430" y="3292"/>
                  <a:pt x="10514" y="3506"/>
                </a:cubicBezTo>
                <a:lnTo>
                  <a:pt x="7144" y="4887"/>
                </a:lnTo>
                <a:cubicBezTo>
                  <a:pt x="7085" y="4792"/>
                  <a:pt x="7025" y="4709"/>
                  <a:pt x="6954" y="4637"/>
                </a:cubicBezTo>
                <a:lnTo>
                  <a:pt x="9549" y="2042"/>
                </a:lnTo>
                <a:close/>
                <a:moveTo>
                  <a:pt x="703" y="3780"/>
                </a:moveTo>
                <a:lnTo>
                  <a:pt x="4061" y="5185"/>
                </a:lnTo>
                <a:cubicBezTo>
                  <a:pt x="4037" y="5292"/>
                  <a:pt x="4001" y="5375"/>
                  <a:pt x="3989" y="5483"/>
                </a:cubicBezTo>
                <a:lnTo>
                  <a:pt x="370" y="5483"/>
                </a:lnTo>
                <a:cubicBezTo>
                  <a:pt x="370" y="5245"/>
                  <a:pt x="405" y="5018"/>
                  <a:pt x="429" y="4792"/>
                </a:cubicBezTo>
                <a:lnTo>
                  <a:pt x="1489" y="5006"/>
                </a:lnTo>
                <a:lnTo>
                  <a:pt x="1513" y="5006"/>
                </a:lnTo>
                <a:cubicBezTo>
                  <a:pt x="1596" y="5006"/>
                  <a:pt x="1667" y="4947"/>
                  <a:pt x="1679" y="4875"/>
                </a:cubicBezTo>
                <a:cubicBezTo>
                  <a:pt x="1691" y="4780"/>
                  <a:pt x="1632" y="4697"/>
                  <a:pt x="1548" y="4673"/>
                </a:cubicBezTo>
                <a:lnTo>
                  <a:pt x="489" y="4471"/>
                </a:lnTo>
                <a:cubicBezTo>
                  <a:pt x="548" y="4244"/>
                  <a:pt x="608" y="4006"/>
                  <a:pt x="703" y="3780"/>
                </a:cubicBezTo>
                <a:close/>
                <a:moveTo>
                  <a:pt x="5680" y="4399"/>
                </a:moveTo>
                <a:cubicBezTo>
                  <a:pt x="6335" y="4399"/>
                  <a:pt x="6906" y="4852"/>
                  <a:pt x="7037" y="5483"/>
                </a:cubicBezTo>
                <a:lnTo>
                  <a:pt x="4334" y="5483"/>
                </a:lnTo>
                <a:cubicBezTo>
                  <a:pt x="4465" y="4852"/>
                  <a:pt x="5025" y="4399"/>
                  <a:pt x="5680" y="4399"/>
                </a:cubicBezTo>
                <a:close/>
                <a:moveTo>
                  <a:pt x="5632" y="0"/>
                </a:moveTo>
                <a:cubicBezTo>
                  <a:pt x="4161" y="0"/>
                  <a:pt x="2669" y="573"/>
                  <a:pt x="1513" y="1816"/>
                </a:cubicBezTo>
                <a:cubicBezTo>
                  <a:pt x="1453" y="1899"/>
                  <a:pt x="1453" y="1994"/>
                  <a:pt x="1536" y="2054"/>
                </a:cubicBezTo>
                <a:cubicBezTo>
                  <a:pt x="1570" y="2082"/>
                  <a:pt x="1613" y="2097"/>
                  <a:pt x="1654" y="2097"/>
                </a:cubicBezTo>
                <a:cubicBezTo>
                  <a:pt x="1699" y="2097"/>
                  <a:pt x="1743" y="2079"/>
                  <a:pt x="1775" y="2042"/>
                </a:cubicBezTo>
                <a:cubicBezTo>
                  <a:pt x="1775" y="2030"/>
                  <a:pt x="1786" y="2030"/>
                  <a:pt x="1786" y="2018"/>
                </a:cubicBezTo>
                <a:lnTo>
                  <a:pt x="4394" y="4613"/>
                </a:lnTo>
                <a:cubicBezTo>
                  <a:pt x="4311" y="4697"/>
                  <a:pt x="4251" y="4780"/>
                  <a:pt x="4191" y="4875"/>
                </a:cubicBezTo>
                <a:lnTo>
                  <a:pt x="822" y="3470"/>
                </a:lnTo>
                <a:cubicBezTo>
                  <a:pt x="917" y="3268"/>
                  <a:pt x="1024" y="3042"/>
                  <a:pt x="1143" y="2851"/>
                </a:cubicBezTo>
                <a:cubicBezTo>
                  <a:pt x="2084" y="3459"/>
                  <a:pt x="2036" y="3470"/>
                  <a:pt x="2120" y="3470"/>
                </a:cubicBezTo>
                <a:cubicBezTo>
                  <a:pt x="2286" y="3470"/>
                  <a:pt x="2358" y="3268"/>
                  <a:pt x="2215" y="3161"/>
                </a:cubicBezTo>
                <a:lnTo>
                  <a:pt x="1322" y="2566"/>
                </a:lnTo>
                <a:cubicBezTo>
                  <a:pt x="1322" y="2542"/>
                  <a:pt x="1334" y="2542"/>
                  <a:pt x="1334" y="2530"/>
                </a:cubicBezTo>
                <a:cubicBezTo>
                  <a:pt x="1394" y="2458"/>
                  <a:pt x="1370" y="2351"/>
                  <a:pt x="1286" y="2292"/>
                </a:cubicBezTo>
                <a:cubicBezTo>
                  <a:pt x="1261" y="2271"/>
                  <a:pt x="1232" y="2262"/>
                  <a:pt x="1202" y="2262"/>
                </a:cubicBezTo>
                <a:cubicBezTo>
                  <a:pt x="1146" y="2262"/>
                  <a:pt x="1087" y="2293"/>
                  <a:pt x="1048" y="2339"/>
                </a:cubicBezTo>
                <a:cubicBezTo>
                  <a:pt x="381" y="3256"/>
                  <a:pt x="0" y="4411"/>
                  <a:pt x="0" y="5637"/>
                </a:cubicBezTo>
                <a:cubicBezTo>
                  <a:pt x="0" y="5733"/>
                  <a:pt x="72" y="5804"/>
                  <a:pt x="155" y="5804"/>
                </a:cubicBezTo>
                <a:lnTo>
                  <a:pt x="7740" y="5804"/>
                </a:lnTo>
                <a:cubicBezTo>
                  <a:pt x="7823" y="5804"/>
                  <a:pt x="7894" y="5733"/>
                  <a:pt x="7894" y="5637"/>
                </a:cubicBezTo>
                <a:cubicBezTo>
                  <a:pt x="7894" y="5554"/>
                  <a:pt x="7823" y="5483"/>
                  <a:pt x="7740" y="5483"/>
                </a:cubicBezTo>
                <a:lnTo>
                  <a:pt x="7347" y="5483"/>
                </a:lnTo>
                <a:cubicBezTo>
                  <a:pt x="7335" y="5375"/>
                  <a:pt x="7299" y="5268"/>
                  <a:pt x="7263" y="5161"/>
                </a:cubicBezTo>
                <a:lnTo>
                  <a:pt x="10609" y="3780"/>
                </a:lnTo>
                <a:cubicBezTo>
                  <a:pt x="10692" y="4006"/>
                  <a:pt x="10752" y="4232"/>
                  <a:pt x="10823" y="4471"/>
                </a:cubicBezTo>
                <a:lnTo>
                  <a:pt x="9776" y="4673"/>
                </a:lnTo>
                <a:cubicBezTo>
                  <a:pt x="9692" y="4685"/>
                  <a:pt x="9633" y="4780"/>
                  <a:pt x="9645" y="4864"/>
                </a:cubicBezTo>
                <a:cubicBezTo>
                  <a:pt x="9655" y="4951"/>
                  <a:pt x="9726" y="5008"/>
                  <a:pt x="9811" y="5008"/>
                </a:cubicBezTo>
                <a:cubicBezTo>
                  <a:pt x="9819" y="5008"/>
                  <a:pt x="9827" y="5007"/>
                  <a:pt x="9835" y="5006"/>
                </a:cubicBezTo>
                <a:lnTo>
                  <a:pt x="10883" y="4792"/>
                </a:lnTo>
                <a:cubicBezTo>
                  <a:pt x="10907" y="5018"/>
                  <a:pt x="10942" y="5256"/>
                  <a:pt x="10942" y="5483"/>
                </a:cubicBezTo>
                <a:lnTo>
                  <a:pt x="8394" y="5483"/>
                </a:lnTo>
                <a:cubicBezTo>
                  <a:pt x="8299" y="5483"/>
                  <a:pt x="8228" y="5554"/>
                  <a:pt x="8228" y="5637"/>
                </a:cubicBezTo>
                <a:cubicBezTo>
                  <a:pt x="8228" y="5733"/>
                  <a:pt x="8299" y="5804"/>
                  <a:pt x="8394" y="5804"/>
                </a:cubicBezTo>
                <a:lnTo>
                  <a:pt x="11097" y="5804"/>
                </a:lnTo>
                <a:cubicBezTo>
                  <a:pt x="11192" y="5804"/>
                  <a:pt x="11264" y="5733"/>
                  <a:pt x="11264" y="5637"/>
                </a:cubicBezTo>
                <a:cubicBezTo>
                  <a:pt x="11323" y="4911"/>
                  <a:pt x="11180" y="4185"/>
                  <a:pt x="10895" y="3506"/>
                </a:cubicBezTo>
                <a:cubicBezTo>
                  <a:pt x="9975" y="1275"/>
                  <a:pt x="7827" y="0"/>
                  <a:pt x="563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31;p38">
            <a:extLst>
              <a:ext uri="{FF2B5EF4-FFF2-40B4-BE49-F238E27FC236}">
                <a16:creationId xmlns:a16="http://schemas.microsoft.com/office/drawing/2014/main" id="{48EA959E-3229-98C3-1462-8DF37B2ABFE0}"/>
              </a:ext>
            </a:extLst>
          </p:cNvPr>
          <p:cNvSpPr txBox="1">
            <a:spLocks/>
          </p:cNvSpPr>
          <p:nvPr/>
        </p:nvSpPr>
        <p:spPr>
          <a:xfrm>
            <a:off x="969371" y="100712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800" b="1" u="sng">
                <a:solidFill>
                  <a:schemeClr val="tx1"/>
                </a:solidFill>
                <a:latin typeface="Encode Sans" panose="020B0604020202020204" charset="0"/>
              </a:rPr>
              <a:t>Lidar</a:t>
            </a:r>
          </a:p>
        </p:txBody>
      </p:sp>
      <p:pic>
        <p:nvPicPr>
          <p:cNvPr id="1026" name="Picture 2" descr="Le marché désordonné des capteurs lidar freine les voitures autonomes -  Sciences et Avenir">
            <a:extLst>
              <a:ext uri="{FF2B5EF4-FFF2-40B4-BE49-F238E27FC236}">
                <a16:creationId xmlns:a16="http://schemas.microsoft.com/office/drawing/2014/main" id="{5C1AD108-9FF1-CDEE-223B-70F0D585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59" y="1645622"/>
            <a:ext cx="3912968" cy="2934726"/>
          </a:xfrm>
          <a:prstGeom prst="roundRect">
            <a:avLst>
              <a:gd name="adj" fmla="val 137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Qu'est-ce que la technologie LiDAR ?">
            <a:extLst>
              <a:ext uri="{FF2B5EF4-FFF2-40B4-BE49-F238E27FC236}">
                <a16:creationId xmlns:a16="http://schemas.microsoft.com/office/drawing/2014/main" id="{A789A09C-0441-32E8-E46F-6FEA6C5A8C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1252" y="2419350"/>
            <a:ext cx="1663148" cy="166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 descr="Une image contenant texte, capture d’écran, conception, diagramme">
            <a:extLst>
              <a:ext uri="{FF2B5EF4-FFF2-40B4-BE49-F238E27FC236}">
                <a16:creationId xmlns:a16="http://schemas.microsoft.com/office/drawing/2014/main" id="{BA89EAED-E0AE-756C-A426-F6CE870C71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05" t="3556" r="3141" b="6628"/>
          <a:stretch/>
        </p:blipFill>
        <p:spPr>
          <a:xfrm>
            <a:off x="5034502" y="1645622"/>
            <a:ext cx="3411655" cy="2934726"/>
          </a:xfrm>
          <a:prstGeom prst="roundRect">
            <a:avLst>
              <a:gd name="adj" fmla="val 9886"/>
            </a:avLst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DD42856-97C6-B5D2-5F7A-543A18D1DBA3}"/>
              </a:ext>
            </a:extLst>
          </p:cNvPr>
          <p:cNvSpPr txBox="1"/>
          <p:nvPr/>
        </p:nvSpPr>
        <p:spPr>
          <a:xfrm>
            <a:off x="8705148" y="4674995"/>
            <a:ext cx="34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1"/>
                </a:solidFill>
              </a:rPr>
              <a:t>8</a:t>
            </a:fld>
            <a:endParaRPr lang="fr-F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2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8B3B4-1359-A7E5-F595-259697A5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8;p38">
            <a:extLst>
              <a:ext uri="{FF2B5EF4-FFF2-40B4-BE49-F238E27FC236}">
                <a16:creationId xmlns:a16="http://schemas.microsoft.com/office/drawing/2014/main" id="{168C1247-9B00-2A7D-0BFC-7F5A805AEC72}"/>
              </a:ext>
            </a:extLst>
          </p:cNvPr>
          <p:cNvSpPr/>
          <p:nvPr/>
        </p:nvSpPr>
        <p:spPr>
          <a:xfrm>
            <a:off x="790148" y="678666"/>
            <a:ext cx="759000" cy="759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31;p38">
            <a:extLst>
              <a:ext uri="{FF2B5EF4-FFF2-40B4-BE49-F238E27FC236}">
                <a16:creationId xmlns:a16="http://schemas.microsoft.com/office/drawing/2014/main" id="{312B711A-E7BC-A656-4BDF-23FB142AC9FA}"/>
              </a:ext>
            </a:extLst>
          </p:cNvPr>
          <p:cNvSpPr txBox="1">
            <a:spLocks/>
          </p:cNvSpPr>
          <p:nvPr/>
        </p:nvSpPr>
        <p:spPr>
          <a:xfrm>
            <a:off x="1064787" y="901009"/>
            <a:ext cx="7777064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200" b="1" u="sng" err="1">
                <a:solidFill>
                  <a:schemeClr val="tx1"/>
                </a:solidFill>
                <a:latin typeface="Encode Sans"/>
              </a:rPr>
              <a:t>ArUco</a:t>
            </a:r>
            <a:r>
              <a:rPr lang="fr-FR" sz="2200" b="1" u="sng">
                <a:solidFill>
                  <a:schemeClr val="tx1"/>
                </a:solidFill>
                <a:latin typeface="Encode Sans"/>
              </a:rPr>
              <a:t> (</a:t>
            </a:r>
            <a:r>
              <a:rPr lang="en-US" sz="2200" b="1" u="sng">
                <a:solidFill>
                  <a:schemeClr val="tx1"/>
                </a:solidFill>
                <a:latin typeface="Encode Sans"/>
              </a:rPr>
              <a:t>Augmented Reality University of Cordoba)</a:t>
            </a:r>
            <a:endParaRPr lang="fr-FR" sz="2200" b="1" u="sng">
              <a:solidFill>
                <a:schemeClr val="tx1"/>
              </a:solidFill>
              <a:latin typeface="Encode Sans" panose="020B0604020202020204" charset="0"/>
            </a:endParaRPr>
          </a:p>
        </p:txBody>
      </p:sp>
      <p:sp>
        <p:nvSpPr>
          <p:cNvPr id="8" name="AutoShape 4" descr="Qu'est-ce que la technologie LiDAR ?">
            <a:extLst>
              <a:ext uri="{FF2B5EF4-FFF2-40B4-BE49-F238E27FC236}">
                <a16:creationId xmlns:a16="http://schemas.microsoft.com/office/drawing/2014/main" id="{2ED92BDB-C0A5-1D33-2531-4D3394286C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64049" y="2952141"/>
            <a:ext cx="1663148" cy="166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Graphique 1" descr="Code QR avec un remplissage uni">
            <a:extLst>
              <a:ext uri="{FF2B5EF4-FFF2-40B4-BE49-F238E27FC236}">
                <a16:creationId xmlns:a16="http://schemas.microsoft.com/office/drawing/2014/main" id="{8FE650E7-786D-0571-32EA-8714BB361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474" y="678666"/>
            <a:ext cx="759000" cy="759000"/>
          </a:xfrm>
          <a:prstGeom prst="rect">
            <a:avLst/>
          </a:prstGeom>
        </p:spPr>
      </p:pic>
      <p:pic>
        <p:nvPicPr>
          <p:cNvPr id="2050" name="Picture 2" descr="OpenCV: Detection of ArUco Markers">
            <a:extLst>
              <a:ext uri="{FF2B5EF4-FFF2-40B4-BE49-F238E27FC236}">
                <a16:creationId xmlns:a16="http://schemas.microsoft.com/office/drawing/2014/main" id="{CCC7EF71-263A-5D62-691E-C4CD52DFB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48" y="1727812"/>
            <a:ext cx="2896411" cy="244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tirth-2001/Augmented-Reality-using-Python: Plot any images or 3D  model on real world object using OpenCV &amp; Python">
            <a:extLst>
              <a:ext uri="{FF2B5EF4-FFF2-40B4-BE49-F238E27FC236}">
                <a16:creationId xmlns:a16="http://schemas.microsoft.com/office/drawing/2014/main" id="{080CEBF7-7ECF-5511-5FE7-2F08FFA7D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8695" r="10361" b="16956"/>
          <a:stretch/>
        </p:blipFill>
        <p:spPr bwMode="auto">
          <a:xfrm>
            <a:off x="4460682" y="1636199"/>
            <a:ext cx="3816382" cy="2631881"/>
          </a:xfrm>
          <a:prstGeom prst="roundRect">
            <a:avLst>
              <a:gd name="adj" fmla="val 98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CC41541-E884-FFF6-463D-379E68014892}"/>
              </a:ext>
            </a:extLst>
          </p:cNvPr>
          <p:cNvSpPr txBox="1"/>
          <p:nvPr/>
        </p:nvSpPr>
        <p:spPr>
          <a:xfrm>
            <a:off x="8705148" y="4674995"/>
            <a:ext cx="34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EC7A165-4EB1-41BA-BB75-F5F24E27B9AB}" type="slidenum">
              <a:rPr lang="fr-FR" b="1" smtClean="0">
                <a:solidFill>
                  <a:schemeClr val="tx1"/>
                </a:solidFill>
              </a:rPr>
              <a:t>9</a:t>
            </a:fld>
            <a:endParaRPr lang="fr-F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05457"/>
      </p:ext>
    </p:extLst>
  </p:cSld>
  <p:clrMapOvr>
    <a:masterClrMapping/>
  </p:clrMapOvr>
</p:sld>
</file>

<file path=ppt/theme/theme1.xml><?xml version="1.0" encoding="utf-8"?>
<a:theme xmlns:a="http://schemas.openxmlformats.org/drawingml/2006/main" name="E-Wheelchairs Supplier Company Profile by Slidesgo">
  <a:themeElements>
    <a:clrScheme name="Simple Light">
      <a:dk1>
        <a:srgbClr val="FFFFFF"/>
      </a:dk1>
      <a:lt1>
        <a:srgbClr val="2B2836"/>
      </a:lt1>
      <a:dk2>
        <a:srgbClr val="5773F5"/>
      </a:dk2>
      <a:lt2>
        <a:srgbClr val="38344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70EF392-767F-4D62-B786-A6E5251568A1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B71C52E5EF7846A072BD4EEC24A371" ma:contentTypeVersion="24" ma:contentTypeDescription="Create a new document." ma:contentTypeScope="" ma:versionID="0837d3be85aea8a34010fc6e208186c0">
  <xsd:schema xmlns:xsd="http://www.w3.org/2001/XMLSchema" xmlns:xs="http://www.w3.org/2001/XMLSchema" xmlns:p="http://schemas.microsoft.com/office/2006/metadata/properties" xmlns:ns3="055e08f7-09ea-4ff4-9650-143d09164c5a" xmlns:ns4="2ec18346-3981-4e5a-a40a-9722ce5fb91a" targetNamespace="http://schemas.microsoft.com/office/2006/metadata/properties" ma:root="true" ma:fieldsID="9ab9bec3422a287a51fc20cbd46599ac" ns3:_="" ns4:_="">
    <xsd:import namespace="055e08f7-09ea-4ff4-9650-143d09164c5a"/>
    <xsd:import namespace="2ec18346-3981-4e5a-a40a-9722ce5fb91a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Version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e08f7-09ea-4ff4-9650-143d09164c5a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Version" ma:index="10" nillable="true" ma:displayName="MigrationWizIdVersion" ma:internalName="MigrationWizIdVersion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igrationWizIdPermissionLevels" ma:index="18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9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20" nillable="true" ma:displayName="MigrationWizIdSecurityGroups" ma:internalName="MigrationWizIdSecurityGroups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7" nillable="true" ma:displayName="_activity" ma:hidden="true" ma:internalName="_activity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30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c18346-3981-4e5a-a40a-9722ce5fb91a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Version xmlns="055e08f7-09ea-4ff4-9650-143d09164c5a" xsi:nil="true"/>
    <MigrationWizIdPermissionLevels xmlns="055e08f7-09ea-4ff4-9650-143d09164c5a" xsi:nil="true"/>
    <_activity xmlns="055e08f7-09ea-4ff4-9650-143d09164c5a" xsi:nil="true"/>
    <MigrationWizIdSecurityGroups xmlns="055e08f7-09ea-4ff4-9650-143d09164c5a" xsi:nil="true"/>
    <MigrationWizIdDocumentLibraryPermissions xmlns="055e08f7-09ea-4ff4-9650-143d09164c5a" xsi:nil="true"/>
    <MigrationWizId xmlns="055e08f7-09ea-4ff4-9650-143d09164c5a" xsi:nil="true"/>
    <MigrationWizIdPermissions xmlns="055e08f7-09ea-4ff4-9650-143d09164c5a" xsi:nil="true"/>
  </documentManagement>
</p:properties>
</file>

<file path=customXml/itemProps1.xml><?xml version="1.0" encoding="utf-8"?>
<ds:datastoreItem xmlns:ds="http://schemas.openxmlformats.org/officeDocument/2006/customXml" ds:itemID="{28DF6358-485C-4CE2-9859-086DBC099D55}">
  <ds:schemaRefs>
    <ds:schemaRef ds:uri="055e08f7-09ea-4ff4-9650-143d09164c5a"/>
    <ds:schemaRef ds:uri="2ec18346-3981-4e5a-a40a-9722ce5fb9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B7B8F04-44F9-4A34-933A-D6CD860BA8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22D9D2-E782-4B61-8398-D2ADD24D5E50}">
  <ds:schemaRefs>
    <ds:schemaRef ds:uri="055e08f7-09ea-4ff4-9650-143d09164c5a"/>
    <ds:schemaRef ds:uri="2ec18346-3981-4e5a-a40a-9722ce5fb91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f5c8052-b1ea-40d1-8cd5-ea0c204ca84f}" enabled="1" method="Standard" siteId="{19e51c11-d919-4a98-899d-9b9dc33f4e0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Office PowerPoint</Application>
  <PresentationFormat>Affichage à l'écran (16:9)</PresentationFormat>
  <Paragraphs>84</Paragraphs>
  <Slides>14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4" baseType="lpstr">
      <vt:lpstr>Amasis MT Pro Medium</vt:lpstr>
      <vt:lpstr>Albert Sans</vt:lpstr>
      <vt:lpstr>Loved by the King</vt:lpstr>
      <vt:lpstr>Arial</vt:lpstr>
      <vt:lpstr>Mulish SemiBold</vt:lpstr>
      <vt:lpstr>Roboto Condensed Light</vt:lpstr>
      <vt:lpstr>Encode Sans</vt:lpstr>
      <vt:lpstr>Wingdings</vt:lpstr>
      <vt:lpstr>Times New Roman</vt:lpstr>
      <vt:lpstr>E-Wheelchairs Supplier Company Profile by Slidesgo</vt:lpstr>
      <vt:lpstr>Commande d'une flotte de fauteuils roulants</vt:lpstr>
      <vt:lpstr>Contexte</vt:lpstr>
      <vt:lpstr>1</vt:lpstr>
      <vt:lpstr>Nos objectifs du semestre</vt:lpstr>
      <vt:lpstr>Notre solution</vt:lpstr>
      <vt:lpstr>MATLAB</vt:lpstr>
      <vt:lpstr>Lidar</vt:lpstr>
      <vt:lpstr>Présentation PowerPoint</vt:lpstr>
      <vt:lpstr>Présentation PowerPoint</vt:lpstr>
      <vt:lpstr>Présentation PowerPoint</vt:lpstr>
      <vt:lpstr>Points Forts</vt:lpstr>
      <vt:lpstr>Prototypage</vt:lpstr>
      <vt:lpstr>CONCLUSION </vt:lpstr>
      <vt:lpstr>Démonstration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Auguste BURIEZ</cp:lastModifiedBy>
  <cp:revision>3</cp:revision>
  <dcterms:modified xsi:type="dcterms:W3CDTF">2024-12-20T18:20:10Z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0x0101004DB71C52E5EF7846A072BD4EEC24A371</vt:lpwstr>
  </property>
</Properties>
</file>